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BeeZee" panose="020B0604020202020204" charset="0"/>
      <p:regular r:id="rId13"/>
    </p:embeddedFont>
    <p:embeddedFont>
      <p:font typeface="ABeeZee Bold" panose="020B0604020202020204" charset="0"/>
      <p:regular r:id="rId14"/>
    </p:embeddedFont>
    <p:embeddedFont>
      <p:font typeface="Aperture" panose="020B0604020202020204" charset="0"/>
      <p:regular r:id="rId15"/>
    </p:embeddedFont>
    <p:embeddedFont>
      <p:font typeface="Computer Says No" panose="020B0604020202020204" charset="0"/>
      <p:regular r:id="rId16"/>
    </p:embeddedFont>
    <p:embeddedFont>
      <p:font typeface="TT Lakes Neue Expande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50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svg"/><Relationship Id="rId12" Type="http://schemas.openxmlformats.org/officeDocument/2006/relationships/image" Target="../media/image71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3.sv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.sv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svg"/><Relationship Id="rId3" Type="http://schemas.openxmlformats.org/officeDocument/2006/relationships/image" Target="../media/image19.png"/><Relationship Id="rId7" Type="http://schemas.openxmlformats.org/officeDocument/2006/relationships/image" Target="../media/image3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9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5.svg"/><Relationship Id="rId5" Type="http://schemas.openxmlformats.org/officeDocument/2006/relationships/image" Target="../media/image21.pn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19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9.jpe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21.png"/><Relationship Id="rId15" Type="http://schemas.openxmlformats.org/officeDocument/2006/relationships/image" Target="../media/image42.svg"/><Relationship Id="rId23" Type="http://schemas.openxmlformats.org/officeDocument/2006/relationships/image" Target="../media/image3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2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15.png"/><Relationship Id="rId2" Type="http://schemas.openxmlformats.org/officeDocument/2006/relationships/image" Target="../media/image9.jpeg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3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3" Type="http://schemas.openxmlformats.org/officeDocument/2006/relationships/image" Target="../media/image2.png"/><Relationship Id="rId21" Type="http://schemas.openxmlformats.org/officeDocument/2006/relationships/image" Target="../media/image58.sv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17" Type="http://schemas.openxmlformats.org/officeDocument/2006/relationships/image" Target="../media/image63.svg"/><Relationship Id="rId2" Type="http://schemas.openxmlformats.org/officeDocument/2006/relationships/image" Target="../media/image9.jpeg"/><Relationship Id="rId16" Type="http://schemas.openxmlformats.org/officeDocument/2006/relationships/image" Target="../media/image62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61.png"/><Relationship Id="rId5" Type="http://schemas.openxmlformats.org/officeDocument/2006/relationships/image" Target="../media/image5.png"/><Relationship Id="rId15" Type="http://schemas.openxmlformats.org/officeDocument/2006/relationships/image" Target="../media/image54.svg"/><Relationship Id="rId10" Type="http://schemas.openxmlformats.org/officeDocument/2006/relationships/image" Target="../media/image60.png"/><Relationship Id="rId19" Type="http://schemas.openxmlformats.org/officeDocument/2006/relationships/image" Target="../media/image56.svg"/><Relationship Id="rId4" Type="http://schemas.openxmlformats.org/officeDocument/2006/relationships/image" Target="../media/image3.svg"/><Relationship Id="rId9" Type="http://schemas.openxmlformats.org/officeDocument/2006/relationships/image" Target="../media/image59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555" r="-114004" b="-174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63553" y="809625"/>
            <a:ext cx="9380537" cy="180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73"/>
              </a:lnSpc>
              <a:spcBef>
                <a:spcPct val="0"/>
              </a:spcBef>
            </a:pPr>
            <a:r>
              <a:rPr lang="en-US" sz="10409">
                <a:solidFill>
                  <a:srgbClr val="FFFFFF"/>
                </a:solidFill>
                <a:latin typeface="Aperture"/>
              </a:rPr>
              <a:t>NOVA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8910102" y="136262"/>
            <a:ext cx="463982" cy="4760457"/>
          </a:xfrm>
          <a:custGeom>
            <a:avLst/>
            <a:gdLst/>
            <a:ahLst/>
            <a:cxnLst/>
            <a:rect l="l" t="t" r="r" b="b"/>
            <a:pathLst>
              <a:path w="463982" h="4760457">
                <a:moveTo>
                  <a:pt x="0" y="0"/>
                </a:moveTo>
                <a:lnTo>
                  <a:pt x="463982" y="0"/>
                </a:lnTo>
                <a:lnTo>
                  <a:pt x="463982" y="4760457"/>
                </a:lnTo>
                <a:lnTo>
                  <a:pt x="0" y="4760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272" cy="428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94184" y="4088179"/>
            <a:ext cx="4536999" cy="4974999"/>
            <a:chOff x="0" y="0"/>
            <a:chExt cx="6049332" cy="6633332"/>
          </a:xfrm>
        </p:grpSpPr>
        <p:sp>
          <p:nvSpPr>
            <p:cNvPr id="9" name="TextBox 9"/>
            <p:cNvSpPr txBox="1"/>
            <p:nvPr/>
          </p:nvSpPr>
          <p:spPr>
            <a:xfrm>
              <a:off x="1072435" y="5733749"/>
              <a:ext cx="3904462" cy="89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028E5"/>
                  </a:solidFill>
                  <a:latin typeface="Aperture"/>
                </a:rPr>
                <a:t>SAKSHI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968304" y="1092484"/>
              <a:ext cx="4112725" cy="41127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31817" t="-118234" r="-281073" b="-12651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6049332" cy="6049332"/>
            </a:xfrm>
            <a:custGeom>
              <a:avLst/>
              <a:gdLst/>
              <a:ahLst/>
              <a:cxnLst/>
              <a:rect l="l" t="t" r="r" b="b"/>
              <a:pathLst>
                <a:path w="6049332" h="6049332">
                  <a:moveTo>
                    <a:pt x="0" y="0"/>
                  </a:moveTo>
                  <a:lnTo>
                    <a:pt x="6049332" y="0"/>
                  </a:lnTo>
                  <a:lnTo>
                    <a:pt x="6049332" y="6049332"/>
                  </a:lnTo>
                  <a:lnTo>
                    <a:pt x="0" y="604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00949" y="4950751"/>
            <a:ext cx="3084544" cy="30845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54595" t="-166885" r="-55052" b="-1058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674721" y="4131418"/>
            <a:ext cx="4536999" cy="4536999"/>
          </a:xfrm>
          <a:custGeom>
            <a:avLst/>
            <a:gdLst/>
            <a:ahLst/>
            <a:cxnLst/>
            <a:rect l="l" t="t" r="r" b="b"/>
            <a:pathLst>
              <a:path w="4536999" h="4536999">
                <a:moveTo>
                  <a:pt x="0" y="0"/>
                </a:moveTo>
                <a:lnTo>
                  <a:pt x="4537000" y="0"/>
                </a:lnTo>
                <a:lnTo>
                  <a:pt x="4537000" y="4536999"/>
                </a:lnTo>
                <a:lnTo>
                  <a:pt x="0" y="4536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985322" y="4088179"/>
            <a:ext cx="4536999" cy="4974999"/>
            <a:chOff x="0" y="0"/>
            <a:chExt cx="6049332" cy="6633332"/>
          </a:xfrm>
        </p:grpSpPr>
        <p:grpSp>
          <p:nvGrpSpPr>
            <p:cNvPr id="17" name="Group 17"/>
            <p:cNvGrpSpPr/>
            <p:nvPr/>
          </p:nvGrpSpPr>
          <p:grpSpPr>
            <a:xfrm>
              <a:off x="968304" y="1025916"/>
              <a:ext cx="4112725" cy="411272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0" y="0"/>
              <a:ext cx="6049332" cy="6049332"/>
            </a:xfrm>
            <a:custGeom>
              <a:avLst/>
              <a:gdLst/>
              <a:ahLst/>
              <a:cxnLst/>
              <a:rect l="l" t="t" r="r" b="b"/>
              <a:pathLst>
                <a:path w="6049332" h="6049332">
                  <a:moveTo>
                    <a:pt x="0" y="0"/>
                  </a:moveTo>
                  <a:lnTo>
                    <a:pt x="6049332" y="0"/>
                  </a:lnTo>
                  <a:lnTo>
                    <a:pt x="6049332" y="6049332"/>
                  </a:lnTo>
                  <a:lnTo>
                    <a:pt x="0" y="604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93786" y="5733749"/>
              <a:ext cx="2861761" cy="89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028E5"/>
                  </a:solidFill>
                  <a:latin typeface="Aperture"/>
                </a:rPr>
                <a:t>VINAYAK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484346" y="8364678"/>
            <a:ext cx="292834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E028E5"/>
                </a:solidFill>
                <a:latin typeface="Aperture"/>
              </a:rPr>
              <a:t>SAI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31692" y="2472257"/>
            <a:ext cx="9380537" cy="227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96"/>
              </a:lnSpc>
              <a:spcBef>
                <a:spcPct val="0"/>
              </a:spcBef>
            </a:pPr>
            <a:r>
              <a:rPr lang="en-US" sz="13140">
                <a:solidFill>
                  <a:srgbClr val="FFFFFF"/>
                </a:solidFill>
                <a:latin typeface="Aperture"/>
              </a:rPr>
              <a:t>L’ORÉAL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61814" y="2236096"/>
            <a:ext cx="2584015" cy="51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Aperture"/>
              </a:rPr>
              <a:t>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6272" cy="44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65956" y="-7608"/>
            <a:ext cx="695608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B57ACF"/>
                </a:solidFill>
                <a:latin typeface="Computer Says No"/>
              </a:rPr>
              <a:t>NOVA’S BUSINESS MODEL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9038291" y="-55877"/>
            <a:ext cx="211418" cy="2169153"/>
          </a:xfrm>
          <a:custGeom>
            <a:avLst/>
            <a:gdLst/>
            <a:ahLst/>
            <a:cxnLst/>
            <a:rect l="l" t="t" r="r" b="b"/>
            <a:pathLst>
              <a:path w="211418" h="2169153">
                <a:moveTo>
                  <a:pt x="0" y="0"/>
                </a:moveTo>
                <a:lnTo>
                  <a:pt x="211418" y="0"/>
                </a:lnTo>
                <a:lnTo>
                  <a:pt x="211418" y="2169154"/>
                </a:lnTo>
                <a:lnTo>
                  <a:pt x="0" y="2169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14969" y="2354592"/>
            <a:ext cx="4855755" cy="603564"/>
            <a:chOff x="0" y="0"/>
            <a:chExt cx="1464954" cy="1820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4954" cy="182092"/>
            </a:xfrm>
            <a:custGeom>
              <a:avLst/>
              <a:gdLst/>
              <a:ahLst/>
              <a:cxnLst/>
              <a:rect l="l" t="t" r="r" b="b"/>
              <a:pathLst>
                <a:path w="1464954" h="182092">
                  <a:moveTo>
                    <a:pt x="0" y="0"/>
                  </a:moveTo>
                  <a:lnTo>
                    <a:pt x="1464954" y="0"/>
                  </a:lnTo>
                  <a:lnTo>
                    <a:pt x="1464954" y="182092"/>
                  </a:lnTo>
                  <a:lnTo>
                    <a:pt x="0" y="182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64954" cy="220192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14969" y="2920056"/>
            <a:ext cx="4855755" cy="1870080"/>
            <a:chOff x="0" y="0"/>
            <a:chExt cx="1464954" cy="5641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4954" cy="564193"/>
            </a:xfrm>
            <a:custGeom>
              <a:avLst/>
              <a:gdLst/>
              <a:ahLst/>
              <a:cxnLst/>
              <a:rect l="l" t="t" r="r" b="b"/>
              <a:pathLst>
                <a:path w="1464954" h="564193">
                  <a:moveTo>
                    <a:pt x="0" y="0"/>
                  </a:moveTo>
                  <a:lnTo>
                    <a:pt x="1464954" y="0"/>
                  </a:lnTo>
                  <a:lnTo>
                    <a:pt x="1464954" y="564193"/>
                  </a:lnTo>
                  <a:lnTo>
                    <a:pt x="0" y="564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64954" cy="602292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15931" y="3082811"/>
            <a:ext cx="2053830" cy="1584137"/>
            <a:chOff x="0" y="0"/>
            <a:chExt cx="2738441" cy="2112182"/>
          </a:xfrm>
        </p:grpSpPr>
        <p:sp>
          <p:nvSpPr>
            <p:cNvPr id="15" name="Freeform 15"/>
            <p:cNvSpPr/>
            <p:nvPr/>
          </p:nvSpPr>
          <p:spPr>
            <a:xfrm>
              <a:off x="327908" y="25672"/>
              <a:ext cx="2410532" cy="2086510"/>
            </a:xfrm>
            <a:custGeom>
              <a:avLst/>
              <a:gdLst/>
              <a:ahLst/>
              <a:cxnLst/>
              <a:rect l="l" t="t" r="r" b="b"/>
              <a:pathLst>
                <a:path w="2410532" h="2086510">
                  <a:moveTo>
                    <a:pt x="0" y="0"/>
                  </a:moveTo>
                  <a:lnTo>
                    <a:pt x="2410533" y="0"/>
                  </a:lnTo>
                  <a:lnTo>
                    <a:pt x="2410533" y="2086510"/>
                  </a:lnTo>
                  <a:lnTo>
                    <a:pt x="0" y="2086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5091" y="546794"/>
              <a:ext cx="915717" cy="229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31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000000"/>
                  </a:solidFill>
                  <a:latin typeface="Computer Says No"/>
                </a:rPr>
                <a:t>BLEACH REFILL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5091" y="265717"/>
              <a:ext cx="458179" cy="420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  <a:spcBef>
                  <a:spcPct val="0"/>
                </a:spcBef>
              </a:pPr>
              <a:r>
                <a:rPr lang="en-US" sz="1895">
                  <a:solidFill>
                    <a:srgbClr val="000000"/>
                  </a:solidFill>
                  <a:latin typeface="Computer Says No"/>
                </a:rPr>
                <a:t>NOVA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394809" cy="1466817"/>
            </a:xfrm>
            <a:custGeom>
              <a:avLst/>
              <a:gdLst/>
              <a:ahLst/>
              <a:cxnLst/>
              <a:rect l="l" t="t" r="r" b="b"/>
              <a:pathLst>
                <a:path w="1394809" h="1466817">
                  <a:moveTo>
                    <a:pt x="0" y="0"/>
                  </a:moveTo>
                  <a:lnTo>
                    <a:pt x="1394809" y="0"/>
                  </a:lnTo>
                  <a:lnTo>
                    <a:pt x="1394809" y="1466817"/>
                  </a:lnTo>
                  <a:lnTo>
                    <a:pt x="0" y="1466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17276" y="2335542"/>
            <a:ext cx="4855755" cy="603564"/>
            <a:chOff x="0" y="0"/>
            <a:chExt cx="1464954" cy="1820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64954" cy="182092"/>
            </a:xfrm>
            <a:custGeom>
              <a:avLst/>
              <a:gdLst/>
              <a:ahLst/>
              <a:cxnLst/>
              <a:rect l="l" t="t" r="r" b="b"/>
              <a:pathLst>
                <a:path w="1464954" h="182092">
                  <a:moveTo>
                    <a:pt x="0" y="0"/>
                  </a:moveTo>
                  <a:lnTo>
                    <a:pt x="1464954" y="0"/>
                  </a:lnTo>
                  <a:lnTo>
                    <a:pt x="1464954" y="182092"/>
                  </a:lnTo>
                  <a:lnTo>
                    <a:pt x="0" y="182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64954" cy="220192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17276" y="2920056"/>
            <a:ext cx="4855755" cy="1870080"/>
            <a:chOff x="0" y="0"/>
            <a:chExt cx="1464954" cy="5641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64954" cy="564193"/>
            </a:xfrm>
            <a:custGeom>
              <a:avLst/>
              <a:gdLst/>
              <a:ahLst/>
              <a:cxnLst/>
              <a:rect l="l" t="t" r="r" b="b"/>
              <a:pathLst>
                <a:path w="1464954" h="564193">
                  <a:moveTo>
                    <a:pt x="0" y="0"/>
                  </a:moveTo>
                  <a:lnTo>
                    <a:pt x="1464954" y="0"/>
                  </a:lnTo>
                  <a:lnTo>
                    <a:pt x="1464954" y="564193"/>
                  </a:lnTo>
                  <a:lnTo>
                    <a:pt x="0" y="564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464954" cy="602293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51801" y="2991054"/>
            <a:ext cx="1644510" cy="1675893"/>
            <a:chOff x="0" y="0"/>
            <a:chExt cx="2192680" cy="223452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61787" cy="1489683"/>
            </a:xfrm>
            <a:custGeom>
              <a:avLst/>
              <a:gdLst/>
              <a:ahLst/>
              <a:cxnLst/>
              <a:rect l="l" t="t" r="r" b="b"/>
              <a:pathLst>
                <a:path w="1461787" h="1489683">
                  <a:moveTo>
                    <a:pt x="0" y="0"/>
                  </a:moveTo>
                  <a:lnTo>
                    <a:pt x="1461787" y="0"/>
                  </a:lnTo>
                  <a:lnTo>
                    <a:pt x="1461787" y="1489683"/>
                  </a:lnTo>
                  <a:lnTo>
                    <a:pt x="0" y="1489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1685" r="-3948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 flipH="1">
              <a:off x="730893" y="744841"/>
              <a:ext cx="1461787" cy="1489683"/>
            </a:xfrm>
            <a:custGeom>
              <a:avLst/>
              <a:gdLst/>
              <a:ahLst/>
              <a:cxnLst/>
              <a:rect l="l" t="t" r="r" b="b"/>
              <a:pathLst>
                <a:path w="1461787" h="1489683">
                  <a:moveTo>
                    <a:pt x="1461787" y="0"/>
                  </a:moveTo>
                  <a:lnTo>
                    <a:pt x="0" y="0"/>
                  </a:lnTo>
                  <a:lnTo>
                    <a:pt x="0" y="1489683"/>
                  </a:lnTo>
                  <a:lnTo>
                    <a:pt x="1461787" y="1489683"/>
                  </a:lnTo>
                  <a:lnTo>
                    <a:pt x="1461787" y="0"/>
                  </a:lnTo>
                  <a:close/>
                </a:path>
              </a:pathLst>
            </a:custGeom>
            <a:blipFill>
              <a:blip r:embed="rId8"/>
              <a:stretch>
                <a:fillRect l="-41685" r="-394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646454" y="2345067"/>
            <a:ext cx="4855755" cy="603564"/>
            <a:chOff x="0" y="0"/>
            <a:chExt cx="1464954" cy="18209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64954" cy="182092"/>
            </a:xfrm>
            <a:custGeom>
              <a:avLst/>
              <a:gdLst/>
              <a:ahLst/>
              <a:cxnLst/>
              <a:rect l="l" t="t" r="r" b="b"/>
              <a:pathLst>
                <a:path w="1464954" h="182092">
                  <a:moveTo>
                    <a:pt x="0" y="0"/>
                  </a:moveTo>
                  <a:lnTo>
                    <a:pt x="1464954" y="0"/>
                  </a:lnTo>
                  <a:lnTo>
                    <a:pt x="1464954" y="182092"/>
                  </a:lnTo>
                  <a:lnTo>
                    <a:pt x="0" y="182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464954" cy="220192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646454" y="2920056"/>
            <a:ext cx="4855755" cy="1870080"/>
            <a:chOff x="0" y="0"/>
            <a:chExt cx="1464954" cy="5641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64954" cy="564193"/>
            </a:xfrm>
            <a:custGeom>
              <a:avLst/>
              <a:gdLst/>
              <a:ahLst/>
              <a:cxnLst/>
              <a:rect l="l" t="t" r="r" b="b"/>
              <a:pathLst>
                <a:path w="1464954" h="564193">
                  <a:moveTo>
                    <a:pt x="0" y="0"/>
                  </a:moveTo>
                  <a:lnTo>
                    <a:pt x="1464954" y="0"/>
                  </a:lnTo>
                  <a:lnTo>
                    <a:pt x="1464954" y="564193"/>
                  </a:lnTo>
                  <a:lnTo>
                    <a:pt x="0" y="564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464954" cy="602293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190940" y="3069154"/>
            <a:ext cx="1766784" cy="1597793"/>
          </a:xfrm>
          <a:custGeom>
            <a:avLst/>
            <a:gdLst/>
            <a:ahLst/>
            <a:cxnLst/>
            <a:rect l="l" t="t" r="r" b="b"/>
            <a:pathLst>
              <a:path w="1766784" h="1597793">
                <a:moveTo>
                  <a:pt x="0" y="0"/>
                </a:moveTo>
                <a:lnTo>
                  <a:pt x="1766784" y="0"/>
                </a:lnTo>
                <a:lnTo>
                  <a:pt x="1766784" y="1597793"/>
                </a:lnTo>
                <a:lnTo>
                  <a:pt x="0" y="1597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597" b="-1143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3878395" y="5581650"/>
            <a:ext cx="4855755" cy="603564"/>
            <a:chOff x="0" y="0"/>
            <a:chExt cx="1464954" cy="18209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64954" cy="182092"/>
            </a:xfrm>
            <a:custGeom>
              <a:avLst/>
              <a:gdLst/>
              <a:ahLst/>
              <a:cxnLst/>
              <a:rect l="l" t="t" r="r" b="b"/>
              <a:pathLst>
                <a:path w="1464954" h="182092">
                  <a:moveTo>
                    <a:pt x="0" y="0"/>
                  </a:moveTo>
                  <a:lnTo>
                    <a:pt x="1464954" y="0"/>
                  </a:lnTo>
                  <a:lnTo>
                    <a:pt x="1464954" y="182092"/>
                  </a:lnTo>
                  <a:lnTo>
                    <a:pt x="0" y="182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464954" cy="220192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878395" y="6156639"/>
            <a:ext cx="4855755" cy="1870080"/>
            <a:chOff x="0" y="0"/>
            <a:chExt cx="1464954" cy="5641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64954" cy="564193"/>
            </a:xfrm>
            <a:custGeom>
              <a:avLst/>
              <a:gdLst/>
              <a:ahLst/>
              <a:cxnLst/>
              <a:rect l="l" t="t" r="r" b="b"/>
              <a:pathLst>
                <a:path w="1464954" h="564193">
                  <a:moveTo>
                    <a:pt x="0" y="0"/>
                  </a:moveTo>
                  <a:lnTo>
                    <a:pt x="1464954" y="0"/>
                  </a:lnTo>
                  <a:lnTo>
                    <a:pt x="1464954" y="564193"/>
                  </a:lnTo>
                  <a:lnTo>
                    <a:pt x="0" y="564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464954" cy="602293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4645539" y="6381324"/>
            <a:ext cx="3321467" cy="1451920"/>
          </a:xfrm>
          <a:custGeom>
            <a:avLst/>
            <a:gdLst/>
            <a:ahLst/>
            <a:cxnLst/>
            <a:rect l="l" t="t" r="r" b="b"/>
            <a:pathLst>
              <a:path w="3321467" h="1451920">
                <a:moveTo>
                  <a:pt x="0" y="0"/>
                </a:moveTo>
                <a:lnTo>
                  <a:pt x="3321467" y="0"/>
                </a:lnTo>
                <a:lnTo>
                  <a:pt x="3321467" y="1451920"/>
                </a:lnTo>
                <a:lnTo>
                  <a:pt x="0" y="14519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384" t="-85949" r="-10893" b="-93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9492374" y="5581650"/>
            <a:ext cx="4855755" cy="603564"/>
            <a:chOff x="0" y="0"/>
            <a:chExt cx="1464954" cy="18209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64954" cy="182092"/>
            </a:xfrm>
            <a:custGeom>
              <a:avLst/>
              <a:gdLst/>
              <a:ahLst/>
              <a:cxnLst/>
              <a:rect l="l" t="t" r="r" b="b"/>
              <a:pathLst>
                <a:path w="1464954" h="182092">
                  <a:moveTo>
                    <a:pt x="0" y="0"/>
                  </a:moveTo>
                  <a:lnTo>
                    <a:pt x="1464954" y="0"/>
                  </a:lnTo>
                  <a:lnTo>
                    <a:pt x="1464954" y="182092"/>
                  </a:lnTo>
                  <a:lnTo>
                    <a:pt x="0" y="182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464954" cy="220192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0818630" y="6335272"/>
            <a:ext cx="2057957" cy="1486874"/>
          </a:xfrm>
          <a:custGeom>
            <a:avLst/>
            <a:gdLst/>
            <a:ahLst/>
            <a:cxnLst/>
            <a:rect l="l" t="t" r="r" b="b"/>
            <a:pathLst>
              <a:path w="2057957" h="1486874">
                <a:moveTo>
                  <a:pt x="0" y="0"/>
                </a:moveTo>
                <a:lnTo>
                  <a:pt x="2057956" y="0"/>
                </a:lnTo>
                <a:lnTo>
                  <a:pt x="2057956" y="1486874"/>
                </a:lnTo>
                <a:lnTo>
                  <a:pt x="0" y="1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8125658" y="2521911"/>
            <a:ext cx="1897347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perture"/>
              </a:rPr>
              <a:t>INCLUSIVITY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396480" y="2521911"/>
            <a:ext cx="1897347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perture"/>
              </a:rPr>
              <a:t>COMMUNITY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706778" y="2521911"/>
            <a:ext cx="2472136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perture"/>
              </a:rPr>
              <a:t>SUSTAINABILITY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427267" y="5735999"/>
            <a:ext cx="1897347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perture"/>
              </a:rPr>
              <a:t>BRAND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041246" y="5735999"/>
            <a:ext cx="1897347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perture"/>
              </a:rPr>
              <a:t>SCALABILITY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9489399" y="6143669"/>
            <a:ext cx="4855755" cy="1870080"/>
            <a:chOff x="0" y="0"/>
            <a:chExt cx="1464954" cy="56419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464954" cy="564193"/>
            </a:xfrm>
            <a:custGeom>
              <a:avLst/>
              <a:gdLst/>
              <a:ahLst/>
              <a:cxnLst/>
              <a:rect l="l" t="t" r="r" b="b"/>
              <a:pathLst>
                <a:path w="1464954" h="564193">
                  <a:moveTo>
                    <a:pt x="0" y="0"/>
                  </a:moveTo>
                  <a:lnTo>
                    <a:pt x="1464954" y="0"/>
                  </a:lnTo>
                  <a:lnTo>
                    <a:pt x="1464954" y="564193"/>
                  </a:lnTo>
                  <a:lnTo>
                    <a:pt x="0" y="564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6E009B">
                      <a:alpha val="100000"/>
                    </a:srgbClr>
                  </a:gs>
                  <a:gs pos="100000">
                    <a:srgbClr val="EB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464954" cy="602293"/>
            </a:xfrm>
            <a:prstGeom prst="rect">
              <a:avLst/>
            </a:prstGeom>
          </p:spPr>
          <p:txBody>
            <a:bodyPr lIns="54584" tIns="54584" rIns="54584" bIns="5458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70"/>
                </p14:media>
              </p:ext>
            </p:extLst>
          </p:nvPr>
        </p:nvPicPr>
        <p:blipFill>
          <a:blip r:embed="rId4"/>
          <a:srcRect t="657" b="6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6272" cy="44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346834"/>
            <a:ext cx="8331971" cy="35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38"/>
              </a:lnSpc>
              <a:spcBef>
                <a:spcPct val="0"/>
              </a:spcBef>
            </a:pPr>
            <a:r>
              <a:rPr lang="en-US" sz="23781">
                <a:solidFill>
                  <a:srgbClr val="B57ACF"/>
                </a:solidFill>
                <a:latin typeface="Computer Says No"/>
              </a:rPr>
              <a:t>CHOOSE </a:t>
            </a:r>
          </a:p>
        </p:txBody>
      </p:sp>
      <p:sp>
        <p:nvSpPr>
          <p:cNvPr id="7" name="Freeform 7"/>
          <p:cNvSpPr/>
          <p:nvPr/>
        </p:nvSpPr>
        <p:spPr>
          <a:xfrm>
            <a:off x="7447324" y="1028700"/>
            <a:ext cx="3393352" cy="8940379"/>
          </a:xfrm>
          <a:custGeom>
            <a:avLst/>
            <a:gdLst/>
            <a:ahLst/>
            <a:cxnLst/>
            <a:rect l="l" t="t" r="r" b="b"/>
            <a:pathLst>
              <a:path w="3393352" h="8940379">
                <a:moveTo>
                  <a:pt x="0" y="0"/>
                </a:moveTo>
                <a:lnTo>
                  <a:pt x="3393352" y="0"/>
                </a:lnTo>
                <a:lnTo>
                  <a:pt x="3393352" y="8940379"/>
                </a:lnTo>
                <a:lnTo>
                  <a:pt x="0" y="8940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27329" y="3346834"/>
            <a:ext cx="8331971" cy="35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38"/>
              </a:lnSpc>
              <a:spcBef>
                <a:spcPct val="0"/>
              </a:spcBef>
            </a:pPr>
            <a:r>
              <a:rPr lang="en-US" sz="23781">
                <a:solidFill>
                  <a:srgbClr val="B57ACF"/>
                </a:solidFill>
                <a:latin typeface="Computer Says No"/>
              </a:rPr>
              <a:t>NOVA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4734" y="-9525"/>
            <a:ext cx="1547853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900">
                <a:solidFill>
                  <a:srgbClr val="B57ACF"/>
                </a:solidFill>
                <a:latin typeface="Computer Says No"/>
              </a:rPr>
              <a:t>CREATE THE BEAUTY THAT MOVES THE WORLD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solidFill>
              <a:srgbClr val="AC6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272" cy="428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904739" y="-171450"/>
            <a:ext cx="447852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B57ACF"/>
                </a:solidFill>
                <a:latin typeface="Computer Says No"/>
              </a:rPr>
              <a:t>MEET DOMINIC 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9023596" y="-206645"/>
            <a:ext cx="240808" cy="2470689"/>
          </a:xfrm>
          <a:custGeom>
            <a:avLst/>
            <a:gdLst/>
            <a:ahLst/>
            <a:cxnLst/>
            <a:rect l="l" t="t" r="r" b="b"/>
            <a:pathLst>
              <a:path w="240808" h="2470689">
                <a:moveTo>
                  <a:pt x="0" y="0"/>
                </a:moveTo>
                <a:lnTo>
                  <a:pt x="240808" y="0"/>
                </a:lnTo>
                <a:lnTo>
                  <a:pt x="240808" y="2470690"/>
                </a:lnTo>
                <a:lnTo>
                  <a:pt x="0" y="2470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149104"/>
            <a:ext cx="4880303" cy="7802083"/>
          </a:xfrm>
          <a:custGeom>
            <a:avLst/>
            <a:gdLst/>
            <a:ahLst/>
            <a:cxnLst/>
            <a:rect l="l" t="t" r="r" b="b"/>
            <a:pathLst>
              <a:path w="4880303" h="7802083">
                <a:moveTo>
                  <a:pt x="0" y="0"/>
                </a:moveTo>
                <a:lnTo>
                  <a:pt x="4880303" y="0"/>
                </a:lnTo>
                <a:lnTo>
                  <a:pt x="4880303" y="7802083"/>
                </a:lnTo>
                <a:lnTo>
                  <a:pt x="0" y="7802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919" r="-19519" b="-243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86683" y="3349684"/>
            <a:ext cx="1789120" cy="2246932"/>
          </a:xfrm>
          <a:custGeom>
            <a:avLst/>
            <a:gdLst/>
            <a:ahLst/>
            <a:cxnLst/>
            <a:rect l="l" t="t" r="r" b="b"/>
            <a:pathLst>
              <a:path w="1789120" h="2246932">
                <a:moveTo>
                  <a:pt x="0" y="0"/>
                </a:moveTo>
                <a:lnTo>
                  <a:pt x="1789120" y="0"/>
                </a:lnTo>
                <a:lnTo>
                  <a:pt x="1789120" y="2246932"/>
                </a:lnTo>
                <a:lnTo>
                  <a:pt x="0" y="224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260772" y="2933945"/>
            <a:ext cx="2998528" cy="2799814"/>
            <a:chOff x="0" y="0"/>
            <a:chExt cx="3998038" cy="3733085"/>
          </a:xfrm>
        </p:grpSpPr>
        <p:sp>
          <p:nvSpPr>
            <p:cNvPr id="11" name="Freeform 11"/>
            <p:cNvSpPr/>
            <p:nvPr/>
          </p:nvSpPr>
          <p:spPr>
            <a:xfrm>
              <a:off x="589993" y="1189590"/>
              <a:ext cx="2830037" cy="2543495"/>
            </a:xfrm>
            <a:custGeom>
              <a:avLst/>
              <a:gdLst/>
              <a:ahLst/>
              <a:cxnLst/>
              <a:rect l="l" t="t" r="r" b="b"/>
              <a:pathLst>
                <a:path w="2830037" h="2543495">
                  <a:moveTo>
                    <a:pt x="0" y="0"/>
                  </a:moveTo>
                  <a:lnTo>
                    <a:pt x="2830037" y="0"/>
                  </a:lnTo>
                  <a:lnTo>
                    <a:pt x="2830037" y="2543495"/>
                  </a:lnTo>
                  <a:lnTo>
                    <a:pt x="0" y="2543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rot="-1781916">
              <a:off x="273240" y="645595"/>
              <a:ext cx="709707" cy="1291190"/>
            </a:xfrm>
            <a:custGeom>
              <a:avLst/>
              <a:gdLst/>
              <a:ahLst/>
              <a:cxnLst/>
              <a:rect l="l" t="t" r="r" b="b"/>
              <a:pathLst>
                <a:path w="709707" h="1291190">
                  <a:moveTo>
                    <a:pt x="0" y="0"/>
                  </a:moveTo>
                  <a:lnTo>
                    <a:pt x="709706" y="0"/>
                  </a:lnTo>
                  <a:lnTo>
                    <a:pt x="709706" y="1291190"/>
                  </a:lnTo>
                  <a:lnTo>
                    <a:pt x="0" y="1291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42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733254" y="0"/>
              <a:ext cx="719838" cy="1291190"/>
            </a:xfrm>
            <a:custGeom>
              <a:avLst/>
              <a:gdLst/>
              <a:ahLst/>
              <a:cxnLst/>
              <a:rect l="l" t="t" r="r" b="b"/>
              <a:pathLst>
                <a:path w="719838" h="1291190">
                  <a:moveTo>
                    <a:pt x="0" y="0"/>
                  </a:moveTo>
                  <a:lnTo>
                    <a:pt x="719838" y="0"/>
                  </a:lnTo>
                  <a:lnTo>
                    <a:pt x="719838" y="1291190"/>
                  </a:lnTo>
                  <a:lnTo>
                    <a:pt x="0" y="1291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1572620">
              <a:off x="3030068" y="672381"/>
              <a:ext cx="719838" cy="1291190"/>
            </a:xfrm>
            <a:custGeom>
              <a:avLst/>
              <a:gdLst/>
              <a:ahLst/>
              <a:cxnLst/>
              <a:rect l="l" t="t" r="r" b="b"/>
              <a:pathLst>
                <a:path w="719838" h="1291190">
                  <a:moveTo>
                    <a:pt x="0" y="0"/>
                  </a:moveTo>
                  <a:lnTo>
                    <a:pt x="719839" y="0"/>
                  </a:lnTo>
                  <a:lnTo>
                    <a:pt x="719839" y="1291190"/>
                  </a:lnTo>
                  <a:lnTo>
                    <a:pt x="0" y="1291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136824" y="3190705"/>
            <a:ext cx="2564890" cy="2564890"/>
          </a:xfrm>
          <a:custGeom>
            <a:avLst/>
            <a:gdLst/>
            <a:ahLst/>
            <a:cxnLst/>
            <a:rect l="l" t="t" r="r" b="b"/>
            <a:pathLst>
              <a:path w="2564890" h="2564890">
                <a:moveTo>
                  <a:pt x="0" y="0"/>
                </a:moveTo>
                <a:lnTo>
                  <a:pt x="2564890" y="0"/>
                </a:lnTo>
                <a:lnTo>
                  <a:pt x="2564890" y="2564890"/>
                </a:lnTo>
                <a:lnTo>
                  <a:pt x="0" y="25648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9038590"/>
            <a:ext cx="5350941" cy="506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9"/>
              </a:lnSpc>
            </a:pPr>
            <a:r>
              <a:rPr lang="en-US" sz="3799">
                <a:solidFill>
                  <a:srgbClr val="FFFFFF"/>
                </a:solidFill>
                <a:latin typeface="Computer Says No"/>
              </a:rPr>
              <a:t>L’oreal Professional Colour Expert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49776" y="6240027"/>
            <a:ext cx="2862933" cy="11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1"/>
              </a:lnSpc>
              <a:spcBef>
                <a:spcPct val="0"/>
              </a:spcBef>
            </a:pPr>
            <a:r>
              <a:rPr lang="en-US" sz="6429">
                <a:solidFill>
                  <a:srgbClr val="DEB6F0"/>
                </a:solidFill>
                <a:latin typeface="Computer Says No"/>
              </a:rPr>
              <a:t>DILEMMA!!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03" b="-1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solidFill>
              <a:srgbClr val="AC6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272" cy="428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39880"/>
                </p14:media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514350" y="289322"/>
            <a:ext cx="17259300" cy="9708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03" b="-1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solidFill>
              <a:srgbClr val="AC6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272" cy="428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5448500" y="2355077"/>
            <a:ext cx="7391001" cy="5576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solidFill>
              <a:srgbClr val="AC6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272" cy="428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48280" y="1273174"/>
            <a:ext cx="3338180" cy="8801208"/>
            <a:chOff x="0" y="0"/>
            <a:chExt cx="4450907" cy="117349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50907" cy="11734944"/>
            </a:xfrm>
            <a:custGeom>
              <a:avLst/>
              <a:gdLst/>
              <a:ahLst/>
              <a:cxnLst/>
              <a:rect l="l" t="t" r="r" b="b"/>
              <a:pathLst>
                <a:path w="4450907" h="11734944">
                  <a:moveTo>
                    <a:pt x="0" y="0"/>
                  </a:moveTo>
                  <a:lnTo>
                    <a:pt x="4450907" y="0"/>
                  </a:lnTo>
                  <a:lnTo>
                    <a:pt x="4450907" y="11734944"/>
                  </a:lnTo>
                  <a:lnTo>
                    <a:pt x="0" y="11734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0581" r="-82585" b="-36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48690" y="10323792"/>
              <a:ext cx="1153527" cy="209077"/>
            </a:xfrm>
            <a:custGeom>
              <a:avLst/>
              <a:gdLst/>
              <a:ahLst/>
              <a:cxnLst/>
              <a:rect l="l" t="t" r="r" b="b"/>
              <a:pathLst>
                <a:path w="1153527" h="209077">
                  <a:moveTo>
                    <a:pt x="0" y="0"/>
                  </a:moveTo>
                  <a:lnTo>
                    <a:pt x="1153527" y="0"/>
                  </a:lnTo>
                  <a:lnTo>
                    <a:pt x="1153527" y="209077"/>
                  </a:lnTo>
                  <a:lnTo>
                    <a:pt x="0" y="209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94927" y="10006695"/>
              <a:ext cx="861052" cy="199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8"/>
                </a:lnSpc>
                <a:spcBef>
                  <a:spcPct val="0"/>
                </a:spcBef>
              </a:pPr>
              <a:r>
                <a:rPr lang="en-US" sz="956">
                  <a:solidFill>
                    <a:srgbClr val="000000"/>
                  </a:solidFill>
                  <a:latin typeface="TT Lakes Neue Expanded Bold"/>
                </a:rPr>
                <a:t>NOVA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82117" y="4883922"/>
              <a:ext cx="189907" cy="186324"/>
            </a:xfrm>
            <a:custGeom>
              <a:avLst/>
              <a:gdLst/>
              <a:ahLst/>
              <a:cxnLst/>
              <a:rect l="l" t="t" r="r" b="b"/>
              <a:pathLst>
                <a:path w="189907" h="186324">
                  <a:moveTo>
                    <a:pt x="0" y="0"/>
                  </a:moveTo>
                  <a:lnTo>
                    <a:pt x="189908" y="0"/>
                  </a:lnTo>
                  <a:lnTo>
                    <a:pt x="189908" y="186324"/>
                  </a:lnTo>
                  <a:lnTo>
                    <a:pt x="0" y="18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187" t="-9822" r="-22310" b="-96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268246" y="2086605"/>
            <a:ext cx="1327952" cy="61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35"/>
              </a:lnSpc>
            </a:pPr>
            <a:r>
              <a:rPr lang="en-US" sz="1603">
                <a:solidFill>
                  <a:srgbClr val="AC68CC"/>
                </a:solidFill>
                <a:latin typeface="Aperture"/>
              </a:rPr>
              <a:t>Pores on bristles to release bleach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80499" y="5299688"/>
            <a:ext cx="1379006" cy="61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35"/>
              </a:lnSpc>
            </a:pPr>
            <a:r>
              <a:rPr lang="en-US" sz="1603">
                <a:solidFill>
                  <a:srgbClr val="AC68CC"/>
                </a:solidFill>
                <a:latin typeface="Aperture"/>
              </a:rPr>
              <a:t>Camera to detect hair characteristics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06808" y="5977553"/>
            <a:ext cx="1402900" cy="41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5"/>
              </a:lnSpc>
            </a:pPr>
            <a:r>
              <a:rPr lang="en-US" sz="1603">
                <a:solidFill>
                  <a:srgbClr val="AC68CC"/>
                </a:solidFill>
                <a:latin typeface="Aperture"/>
              </a:rPr>
              <a:t>Heat intensity indicator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02838" y="7453628"/>
            <a:ext cx="1179025" cy="41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35"/>
              </a:lnSpc>
            </a:pPr>
            <a:r>
              <a:rPr lang="en-US" sz="1603">
                <a:solidFill>
                  <a:srgbClr val="AC68CC"/>
                </a:solidFill>
                <a:latin typeface="Aperture"/>
              </a:rPr>
              <a:t>Voice assistant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76380" y="9499075"/>
            <a:ext cx="999385" cy="2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5"/>
              </a:lnSpc>
            </a:pPr>
            <a:r>
              <a:rPr lang="en-US" sz="1603">
                <a:solidFill>
                  <a:srgbClr val="AC68CC"/>
                </a:solidFill>
                <a:latin typeface="Aperture"/>
              </a:rPr>
              <a:t>Cartridge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98615" y="2829483"/>
            <a:ext cx="1565062" cy="41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5"/>
              </a:lnSpc>
            </a:pPr>
            <a:r>
              <a:rPr lang="en-US" sz="1603">
                <a:solidFill>
                  <a:srgbClr val="AC68CC"/>
                </a:solidFill>
                <a:latin typeface="Aperture"/>
              </a:rPr>
              <a:t>Infrared light from the surface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784523" y="3226650"/>
            <a:ext cx="1428184" cy="1105033"/>
            <a:chOff x="0" y="0"/>
            <a:chExt cx="1904246" cy="1473377"/>
          </a:xfrm>
        </p:grpSpPr>
        <p:grpSp>
          <p:nvGrpSpPr>
            <p:cNvPr id="21" name="Group 21"/>
            <p:cNvGrpSpPr/>
            <p:nvPr/>
          </p:nvGrpSpPr>
          <p:grpSpPr>
            <a:xfrm rot="-1768797">
              <a:off x="47784" y="401666"/>
              <a:ext cx="1808677" cy="670045"/>
              <a:chOff x="0" y="0"/>
              <a:chExt cx="2063750" cy="7645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50800" y="48260"/>
                <a:ext cx="1964690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1964690" h="670560">
                    <a:moveTo>
                      <a:pt x="8890" y="331470"/>
                    </a:moveTo>
                    <a:cubicBezTo>
                      <a:pt x="2540" y="308610"/>
                      <a:pt x="13970" y="304800"/>
                      <a:pt x="21590" y="308610"/>
                    </a:cubicBezTo>
                    <a:cubicBezTo>
                      <a:pt x="40640" y="318770"/>
                      <a:pt x="62230" y="410210"/>
                      <a:pt x="90170" y="444500"/>
                    </a:cubicBezTo>
                    <a:cubicBezTo>
                      <a:pt x="110490" y="472440"/>
                      <a:pt x="134620" y="490220"/>
                      <a:pt x="162560" y="508000"/>
                    </a:cubicBezTo>
                    <a:cubicBezTo>
                      <a:pt x="191770" y="525780"/>
                      <a:pt x="222250" y="542290"/>
                      <a:pt x="259080" y="552450"/>
                    </a:cubicBezTo>
                    <a:cubicBezTo>
                      <a:pt x="300990" y="565150"/>
                      <a:pt x="355600" y="571500"/>
                      <a:pt x="403860" y="571500"/>
                    </a:cubicBezTo>
                    <a:cubicBezTo>
                      <a:pt x="450850" y="572770"/>
                      <a:pt x="499110" y="568960"/>
                      <a:pt x="544830" y="556260"/>
                    </a:cubicBezTo>
                    <a:cubicBezTo>
                      <a:pt x="593090" y="542290"/>
                      <a:pt x="643890" y="518160"/>
                      <a:pt x="684530" y="488950"/>
                    </a:cubicBezTo>
                    <a:cubicBezTo>
                      <a:pt x="725170" y="458470"/>
                      <a:pt x="763270" y="414020"/>
                      <a:pt x="789940" y="374650"/>
                    </a:cubicBezTo>
                    <a:cubicBezTo>
                      <a:pt x="812800" y="341630"/>
                      <a:pt x="831850" y="304800"/>
                      <a:pt x="839470" y="271780"/>
                    </a:cubicBezTo>
                    <a:cubicBezTo>
                      <a:pt x="844550" y="242570"/>
                      <a:pt x="844550" y="208280"/>
                      <a:pt x="835660" y="184150"/>
                    </a:cubicBezTo>
                    <a:cubicBezTo>
                      <a:pt x="828040" y="163830"/>
                      <a:pt x="811530" y="142240"/>
                      <a:pt x="795020" y="132080"/>
                    </a:cubicBezTo>
                    <a:cubicBezTo>
                      <a:pt x="781050" y="123190"/>
                      <a:pt x="762000" y="116840"/>
                      <a:pt x="746760" y="119380"/>
                    </a:cubicBezTo>
                    <a:cubicBezTo>
                      <a:pt x="728980" y="123190"/>
                      <a:pt x="709930" y="138430"/>
                      <a:pt x="695960" y="154940"/>
                    </a:cubicBezTo>
                    <a:cubicBezTo>
                      <a:pt x="679450" y="173990"/>
                      <a:pt x="668020" y="200660"/>
                      <a:pt x="660400" y="228600"/>
                    </a:cubicBezTo>
                    <a:cubicBezTo>
                      <a:pt x="652780" y="260350"/>
                      <a:pt x="650240" y="298450"/>
                      <a:pt x="655320" y="334010"/>
                    </a:cubicBezTo>
                    <a:cubicBezTo>
                      <a:pt x="659130" y="370840"/>
                      <a:pt x="673100" y="408940"/>
                      <a:pt x="689610" y="443230"/>
                    </a:cubicBezTo>
                    <a:cubicBezTo>
                      <a:pt x="707390" y="478790"/>
                      <a:pt x="731520" y="514350"/>
                      <a:pt x="760730" y="541020"/>
                    </a:cubicBezTo>
                    <a:cubicBezTo>
                      <a:pt x="792480" y="570230"/>
                      <a:pt x="834390" y="594360"/>
                      <a:pt x="875030" y="610870"/>
                    </a:cubicBezTo>
                    <a:cubicBezTo>
                      <a:pt x="915670" y="627380"/>
                      <a:pt x="960120" y="635000"/>
                      <a:pt x="1007110" y="640080"/>
                    </a:cubicBezTo>
                    <a:cubicBezTo>
                      <a:pt x="1062990" y="643890"/>
                      <a:pt x="1125220" y="645160"/>
                      <a:pt x="1187450" y="632460"/>
                    </a:cubicBezTo>
                    <a:cubicBezTo>
                      <a:pt x="1258570" y="619760"/>
                      <a:pt x="1341120" y="589280"/>
                      <a:pt x="1410970" y="553720"/>
                    </a:cubicBezTo>
                    <a:cubicBezTo>
                      <a:pt x="1480820" y="518160"/>
                      <a:pt x="1549400" y="467360"/>
                      <a:pt x="1606550" y="420370"/>
                    </a:cubicBezTo>
                    <a:cubicBezTo>
                      <a:pt x="1656080" y="379730"/>
                      <a:pt x="1690370" y="345440"/>
                      <a:pt x="1736090" y="292100"/>
                    </a:cubicBezTo>
                    <a:cubicBezTo>
                      <a:pt x="1799590" y="217170"/>
                      <a:pt x="1907540" y="26670"/>
                      <a:pt x="1941830" y="5080"/>
                    </a:cubicBezTo>
                    <a:cubicBezTo>
                      <a:pt x="1949450" y="1270"/>
                      <a:pt x="1957070" y="0"/>
                      <a:pt x="1959610" y="2540"/>
                    </a:cubicBezTo>
                    <a:cubicBezTo>
                      <a:pt x="1962150" y="6350"/>
                      <a:pt x="1957070" y="25400"/>
                      <a:pt x="1954530" y="25400"/>
                    </a:cubicBezTo>
                    <a:cubicBezTo>
                      <a:pt x="1950720" y="26670"/>
                      <a:pt x="1939290" y="10160"/>
                      <a:pt x="1940560" y="6350"/>
                    </a:cubicBezTo>
                    <a:cubicBezTo>
                      <a:pt x="1941830" y="3810"/>
                      <a:pt x="1955800" y="0"/>
                      <a:pt x="1958340" y="2540"/>
                    </a:cubicBezTo>
                    <a:cubicBezTo>
                      <a:pt x="1962150" y="5080"/>
                      <a:pt x="1964690" y="11430"/>
                      <a:pt x="1962150" y="20320"/>
                    </a:cubicBezTo>
                    <a:cubicBezTo>
                      <a:pt x="1953260" y="59690"/>
                      <a:pt x="1818640" y="234950"/>
                      <a:pt x="1753870" y="309880"/>
                    </a:cubicBezTo>
                    <a:cubicBezTo>
                      <a:pt x="1706880" y="365760"/>
                      <a:pt x="1671320" y="400050"/>
                      <a:pt x="1620520" y="441960"/>
                    </a:cubicBezTo>
                    <a:cubicBezTo>
                      <a:pt x="1562100" y="488950"/>
                      <a:pt x="1490980" y="542290"/>
                      <a:pt x="1419860" y="577850"/>
                    </a:cubicBezTo>
                    <a:cubicBezTo>
                      <a:pt x="1347470" y="614680"/>
                      <a:pt x="1262380" y="645160"/>
                      <a:pt x="1188720" y="657860"/>
                    </a:cubicBezTo>
                    <a:cubicBezTo>
                      <a:pt x="1123950" y="670560"/>
                      <a:pt x="1059180" y="669290"/>
                      <a:pt x="1002030" y="664210"/>
                    </a:cubicBezTo>
                    <a:cubicBezTo>
                      <a:pt x="952500" y="659130"/>
                      <a:pt x="905510" y="650240"/>
                      <a:pt x="862330" y="632460"/>
                    </a:cubicBezTo>
                    <a:cubicBezTo>
                      <a:pt x="817880" y="614680"/>
                      <a:pt x="773430" y="588010"/>
                      <a:pt x="740410" y="557530"/>
                    </a:cubicBezTo>
                    <a:cubicBezTo>
                      <a:pt x="708660" y="527050"/>
                      <a:pt x="684530" y="488950"/>
                      <a:pt x="665480" y="452120"/>
                    </a:cubicBezTo>
                    <a:cubicBezTo>
                      <a:pt x="647700" y="415290"/>
                      <a:pt x="633730" y="372110"/>
                      <a:pt x="629920" y="332740"/>
                    </a:cubicBezTo>
                    <a:cubicBezTo>
                      <a:pt x="624840" y="294640"/>
                      <a:pt x="628650" y="252730"/>
                      <a:pt x="637540" y="218440"/>
                    </a:cubicBezTo>
                    <a:cubicBezTo>
                      <a:pt x="646430" y="186690"/>
                      <a:pt x="661670" y="154940"/>
                      <a:pt x="680720" y="134620"/>
                    </a:cubicBezTo>
                    <a:cubicBezTo>
                      <a:pt x="698500" y="116840"/>
                      <a:pt x="723900" y="99060"/>
                      <a:pt x="746760" y="96520"/>
                    </a:cubicBezTo>
                    <a:cubicBezTo>
                      <a:pt x="768350" y="93980"/>
                      <a:pt x="793750" y="101600"/>
                      <a:pt x="812800" y="115570"/>
                    </a:cubicBezTo>
                    <a:cubicBezTo>
                      <a:pt x="833120" y="129540"/>
                      <a:pt x="852170" y="154940"/>
                      <a:pt x="859790" y="181610"/>
                    </a:cubicBezTo>
                    <a:cubicBezTo>
                      <a:pt x="869950" y="209550"/>
                      <a:pt x="869950" y="247650"/>
                      <a:pt x="862330" y="280670"/>
                    </a:cubicBezTo>
                    <a:cubicBezTo>
                      <a:pt x="853440" y="318770"/>
                      <a:pt x="833120" y="356870"/>
                      <a:pt x="808990" y="392430"/>
                    </a:cubicBezTo>
                    <a:cubicBezTo>
                      <a:pt x="779780" y="433070"/>
                      <a:pt x="739140" y="478790"/>
                      <a:pt x="695960" y="510540"/>
                    </a:cubicBezTo>
                    <a:cubicBezTo>
                      <a:pt x="652780" y="542290"/>
                      <a:pt x="599440" y="567690"/>
                      <a:pt x="548640" y="581660"/>
                    </a:cubicBezTo>
                    <a:cubicBezTo>
                      <a:pt x="500380" y="594360"/>
                      <a:pt x="449580" y="598170"/>
                      <a:pt x="400050" y="596900"/>
                    </a:cubicBezTo>
                    <a:cubicBezTo>
                      <a:pt x="350520" y="595630"/>
                      <a:pt x="293370" y="589280"/>
                      <a:pt x="248920" y="575310"/>
                    </a:cubicBezTo>
                    <a:cubicBezTo>
                      <a:pt x="209550" y="563880"/>
                      <a:pt x="176530" y="547370"/>
                      <a:pt x="146050" y="527050"/>
                    </a:cubicBezTo>
                    <a:cubicBezTo>
                      <a:pt x="116840" y="508000"/>
                      <a:pt x="91440" y="487680"/>
                      <a:pt x="68580" y="458470"/>
                    </a:cubicBezTo>
                    <a:cubicBezTo>
                      <a:pt x="40640" y="422910"/>
                      <a:pt x="0" y="345440"/>
                      <a:pt x="0" y="321310"/>
                    </a:cubicBezTo>
                    <a:cubicBezTo>
                      <a:pt x="1270" y="313690"/>
                      <a:pt x="6350" y="306070"/>
                      <a:pt x="10160" y="306070"/>
                    </a:cubicBezTo>
                    <a:cubicBezTo>
                      <a:pt x="15240" y="304800"/>
                      <a:pt x="25400" y="311150"/>
                      <a:pt x="27940" y="316230"/>
                    </a:cubicBezTo>
                    <a:cubicBezTo>
                      <a:pt x="30480" y="321310"/>
                      <a:pt x="27940" y="330200"/>
                      <a:pt x="25400" y="332740"/>
                    </a:cubicBezTo>
                    <a:cubicBezTo>
                      <a:pt x="21590" y="335280"/>
                      <a:pt x="8890" y="331470"/>
                      <a:pt x="8890" y="33147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391030" y="10532"/>
              <a:ext cx="214815" cy="267128"/>
              <a:chOff x="0" y="0"/>
              <a:chExt cx="245110" cy="304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499118" y="10532"/>
              <a:ext cx="184763" cy="264902"/>
              <a:chOff x="0" y="0"/>
              <a:chExt cx="210820" cy="30226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 rot="-973352">
            <a:off x="6856041" y="2433202"/>
            <a:ext cx="1229145" cy="1056663"/>
            <a:chOff x="0" y="0"/>
            <a:chExt cx="1638859" cy="1408884"/>
          </a:xfrm>
        </p:grpSpPr>
        <p:grpSp>
          <p:nvGrpSpPr>
            <p:cNvPr id="28" name="Group 28"/>
            <p:cNvGrpSpPr/>
            <p:nvPr/>
          </p:nvGrpSpPr>
          <p:grpSpPr>
            <a:xfrm rot="2274696">
              <a:off x="-52940" y="490973"/>
              <a:ext cx="1744740" cy="426938"/>
              <a:chOff x="0" y="0"/>
              <a:chExt cx="2063750" cy="50499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50800" y="31877"/>
                <a:ext cx="1964690" cy="442923"/>
              </a:xfrm>
              <a:custGeom>
                <a:avLst/>
                <a:gdLst/>
                <a:ahLst/>
                <a:cxnLst/>
                <a:rect l="l" t="t" r="r" b="b"/>
                <a:pathLst>
                  <a:path w="1964690" h="442923">
                    <a:moveTo>
                      <a:pt x="8890" y="218945"/>
                    </a:moveTo>
                    <a:cubicBezTo>
                      <a:pt x="2540" y="203845"/>
                      <a:pt x="13970" y="201329"/>
                      <a:pt x="21590" y="203845"/>
                    </a:cubicBezTo>
                    <a:cubicBezTo>
                      <a:pt x="40640" y="210556"/>
                      <a:pt x="62230" y="270955"/>
                      <a:pt x="90170" y="293604"/>
                    </a:cubicBezTo>
                    <a:cubicBezTo>
                      <a:pt x="110490" y="312059"/>
                      <a:pt x="134620" y="323804"/>
                      <a:pt x="162560" y="335548"/>
                    </a:cubicBezTo>
                    <a:cubicBezTo>
                      <a:pt x="191770" y="347292"/>
                      <a:pt x="222250" y="358197"/>
                      <a:pt x="259080" y="364908"/>
                    </a:cubicBezTo>
                    <a:cubicBezTo>
                      <a:pt x="300990" y="373297"/>
                      <a:pt x="355600" y="377491"/>
                      <a:pt x="403860" y="377491"/>
                    </a:cubicBezTo>
                    <a:cubicBezTo>
                      <a:pt x="450850" y="378330"/>
                      <a:pt x="499110" y="375814"/>
                      <a:pt x="544830" y="367425"/>
                    </a:cubicBezTo>
                    <a:cubicBezTo>
                      <a:pt x="593090" y="358197"/>
                      <a:pt x="643890" y="342259"/>
                      <a:pt x="684530" y="322965"/>
                    </a:cubicBezTo>
                    <a:cubicBezTo>
                      <a:pt x="725170" y="302832"/>
                      <a:pt x="763270" y="273471"/>
                      <a:pt x="789940" y="247467"/>
                    </a:cubicBezTo>
                    <a:cubicBezTo>
                      <a:pt x="812800" y="225656"/>
                      <a:pt x="831850" y="201329"/>
                      <a:pt x="839470" y="179518"/>
                    </a:cubicBezTo>
                    <a:cubicBezTo>
                      <a:pt x="844550" y="160224"/>
                      <a:pt x="844550" y="137575"/>
                      <a:pt x="835660" y="121636"/>
                    </a:cubicBezTo>
                    <a:cubicBezTo>
                      <a:pt x="828040" y="108214"/>
                      <a:pt x="811530" y="93953"/>
                      <a:pt x="795020" y="87242"/>
                    </a:cubicBezTo>
                    <a:cubicBezTo>
                      <a:pt x="781050" y="81370"/>
                      <a:pt x="762000" y="77176"/>
                      <a:pt x="746760" y="78854"/>
                    </a:cubicBezTo>
                    <a:cubicBezTo>
                      <a:pt x="728980" y="81370"/>
                      <a:pt x="709930" y="91437"/>
                      <a:pt x="695960" y="102342"/>
                    </a:cubicBezTo>
                    <a:cubicBezTo>
                      <a:pt x="679450" y="114925"/>
                      <a:pt x="668020" y="132541"/>
                      <a:pt x="660400" y="150997"/>
                    </a:cubicBezTo>
                    <a:cubicBezTo>
                      <a:pt x="652780" y="171968"/>
                      <a:pt x="650240" y="197134"/>
                      <a:pt x="655320" y="220623"/>
                    </a:cubicBezTo>
                    <a:cubicBezTo>
                      <a:pt x="659130" y="244950"/>
                      <a:pt x="673100" y="270116"/>
                      <a:pt x="689610" y="292765"/>
                    </a:cubicBezTo>
                    <a:cubicBezTo>
                      <a:pt x="707390" y="316254"/>
                      <a:pt x="731520" y="339742"/>
                      <a:pt x="760730" y="357358"/>
                    </a:cubicBezTo>
                    <a:cubicBezTo>
                      <a:pt x="792480" y="376652"/>
                      <a:pt x="834390" y="392591"/>
                      <a:pt x="875030" y="403496"/>
                    </a:cubicBezTo>
                    <a:cubicBezTo>
                      <a:pt x="915670" y="414402"/>
                      <a:pt x="960120" y="419435"/>
                      <a:pt x="1007110" y="422790"/>
                    </a:cubicBezTo>
                    <a:cubicBezTo>
                      <a:pt x="1062990" y="425307"/>
                      <a:pt x="1125220" y="426146"/>
                      <a:pt x="1187450" y="417757"/>
                    </a:cubicBezTo>
                    <a:cubicBezTo>
                      <a:pt x="1258570" y="409368"/>
                      <a:pt x="1341120" y="389235"/>
                      <a:pt x="1410970" y="365747"/>
                    </a:cubicBezTo>
                    <a:cubicBezTo>
                      <a:pt x="1480820" y="342259"/>
                      <a:pt x="1549400" y="308704"/>
                      <a:pt x="1606550" y="277666"/>
                    </a:cubicBezTo>
                    <a:cubicBezTo>
                      <a:pt x="1656080" y="250822"/>
                      <a:pt x="1690370" y="228173"/>
                      <a:pt x="1736090" y="192940"/>
                    </a:cubicBezTo>
                    <a:cubicBezTo>
                      <a:pt x="1799590" y="143447"/>
                      <a:pt x="1907540" y="17616"/>
                      <a:pt x="1941830" y="3356"/>
                    </a:cubicBezTo>
                    <a:cubicBezTo>
                      <a:pt x="1949450" y="839"/>
                      <a:pt x="1957070" y="0"/>
                      <a:pt x="1959610" y="1678"/>
                    </a:cubicBezTo>
                    <a:cubicBezTo>
                      <a:pt x="1962150" y="4194"/>
                      <a:pt x="1957070" y="16777"/>
                      <a:pt x="1954530" y="16777"/>
                    </a:cubicBezTo>
                    <a:cubicBezTo>
                      <a:pt x="1950720" y="17616"/>
                      <a:pt x="1939290" y="6711"/>
                      <a:pt x="1940560" y="4194"/>
                    </a:cubicBezTo>
                    <a:cubicBezTo>
                      <a:pt x="1941830" y="2517"/>
                      <a:pt x="1955800" y="0"/>
                      <a:pt x="1958340" y="1678"/>
                    </a:cubicBezTo>
                    <a:cubicBezTo>
                      <a:pt x="1962150" y="3356"/>
                      <a:pt x="1964690" y="7550"/>
                      <a:pt x="1962150" y="13422"/>
                    </a:cubicBezTo>
                    <a:cubicBezTo>
                      <a:pt x="1953260" y="39427"/>
                      <a:pt x="1818640" y="155191"/>
                      <a:pt x="1753870" y="204684"/>
                    </a:cubicBezTo>
                    <a:cubicBezTo>
                      <a:pt x="1706880" y="241594"/>
                      <a:pt x="1671320" y="264244"/>
                      <a:pt x="1620520" y="291927"/>
                    </a:cubicBezTo>
                    <a:cubicBezTo>
                      <a:pt x="1562100" y="322965"/>
                      <a:pt x="1490980" y="358197"/>
                      <a:pt x="1419860" y="381686"/>
                    </a:cubicBezTo>
                    <a:cubicBezTo>
                      <a:pt x="1347470" y="406013"/>
                      <a:pt x="1262380" y="426146"/>
                      <a:pt x="1188720" y="434534"/>
                    </a:cubicBezTo>
                    <a:cubicBezTo>
                      <a:pt x="1123950" y="442923"/>
                      <a:pt x="1059180" y="442084"/>
                      <a:pt x="1002030" y="438729"/>
                    </a:cubicBezTo>
                    <a:cubicBezTo>
                      <a:pt x="952500" y="435373"/>
                      <a:pt x="905510" y="429501"/>
                      <a:pt x="862330" y="417757"/>
                    </a:cubicBezTo>
                    <a:cubicBezTo>
                      <a:pt x="817880" y="406013"/>
                      <a:pt x="773430" y="388397"/>
                      <a:pt x="740410" y="368264"/>
                    </a:cubicBezTo>
                    <a:cubicBezTo>
                      <a:pt x="708660" y="348131"/>
                      <a:pt x="684530" y="322965"/>
                      <a:pt x="665480" y="298638"/>
                    </a:cubicBezTo>
                    <a:cubicBezTo>
                      <a:pt x="647700" y="274310"/>
                      <a:pt x="633730" y="245789"/>
                      <a:pt x="629920" y="219784"/>
                    </a:cubicBezTo>
                    <a:cubicBezTo>
                      <a:pt x="624840" y="194618"/>
                      <a:pt x="628650" y="166935"/>
                      <a:pt x="637540" y="144286"/>
                    </a:cubicBezTo>
                    <a:cubicBezTo>
                      <a:pt x="646430" y="123314"/>
                      <a:pt x="661670" y="102342"/>
                      <a:pt x="680720" y="88920"/>
                    </a:cubicBezTo>
                    <a:cubicBezTo>
                      <a:pt x="698500" y="77176"/>
                      <a:pt x="723900" y="65432"/>
                      <a:pt x="746760" y="63754"/>
                    </a:cubicBezTo>
                    <a:cubicBezTo>
                      <a:pt x="768350" y="62076"/>
                      <a:pt x="793750" y="67110"/>
                      <a:pt x="812800" y="76337"/>
                    </a:cubicBezTo>
                    <a:cubicBezTo>
                      <a:pt x="833120" y="85565"/>
                      <a:pt x="852170" y="102342"/>
                      <a:pt x="859790" y="119958"/>
                    </a:cubicBezTo>
                    <a:cubicBezTo>
                      <a:pt x="869950" y="138413"/>
                      <a:pt x="869950" y="163580"/>
                      <a:pt x="862330" y="185390"/>
                    </a:cubicBezTo>
                    <a:cubicBezTo>
                      <a:pt x="853440" y="210556"/>
                      <a:pt x="833120" y="235722"/>
                      <a:pt x="808990" y="259211"/>
                    </a:cubicBezTo>
                    <a:cubicBezTo>
                      <a:pt x="779780" y="286055"/>
                      <a:pt x="739140" y="316254"/>
                      <a:pt x="695960" y="337226"/>
                    </a:cubicBezTo>
                    <a:cubicBezTo>
                      <a:pt x="652780" y="358197"/>
                      <a:pt x="599440" y="374975"/>
                      <a:pt x="548640" y="384202"/>
                    </a:cubicBezTo>
                    <a:cubicBezTo>
                      <a:pt x="500380" y="392591"/>
                      <a:pt x="449580" y="395108"/>
                      <a:pt x="400050" y="394269"/>
                    </a:cubicBezTo>
                    <a:cubicBezTo>
                      <a:pt x="350520" y="393430"/>
                      <a:pt x="293370" y="389235"/>
                      <a:pt x="248920" y="380008"/>
                    </a:cubicBezTo>
                    <a:cubicBezTo>
                      <a:pt x="209550" y="372458"/>
                      <a:pt x="176530" y="361553"/>
                      <a:pt x="146050" y="348131"/>
                    </a:cubicBezTo>
                    <a:cubicBezTo>
                      <a:pt x="116840" y="335548"/>
                      <a:pt x="91440" y="322126"/>
                      <a:pt x="68580" y="302832"/>
                    </a:cubicBezTo>
                    <a:cubicBezTo>
                      <a:pt x="40640" y="279344"/>
                      <a:pt x="0" y="228173"/>
                      <a:pt x="0" y="212234"/>
                    </a:cubicBezTo>
                    <a:cubicBezTo>
                      <a:pt x="1270" y="207201"/>
                      <a:pt x="6350" y="202168"/>
                      <a:pt x="10160" y="202168"/>
                    </a:cubicBezTo>
                    <a:cubicBezTo>
                      <a:pt x="15240" y="201329"/>
                      <a:pt x="25400" y="205523"/>
                      <a:pt x="27940" y="208879"/>
                    </a:cubicBezTo>
                    <a:cubicBezTo>
                      <a:pt x="30480" y="212234"/>
                      <a:pt x="27940" y="218106"/>
                      <a:pt x="25400" y="219784"/>
                    </a:cubicBezTo>
                    <a:cubicBezTo>
                      <a:pt x="21590" y="221462"/>
                      <a:pt x="8890" y="218945"/>
                      <a:pt x="8890" y="218945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6191" y="128394"/>
              <a:ext cx="205986" cy="256149"/>
              <a:chOff x="0" y="0"/>
              <a:chExt cx="245110" cy="304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29836" y="128394"/>
              <a:ext cx="177170" cy="254014"/>
              <a:chOff x="0" y="0"/>
              <a:chExt cx="210820" cy="30226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 rot="-8222876">
            <a:off x="7640112" y="4458399"/>
            <a:ext cx="1192155" cy="1275803"/>
            <a:chOff x="0" y="0"/>
            <a:chExt cx="1589539" cy="1701070"/>
          </a:xfrm>
        </p:grpSpPr>
        <p:grpSp>
          <p:nvGrpSpPr>
            <p:cNvPr id="35" name="Group 35"/>
            <p:cNvGrpSpPr/>
            <p:nvPr/>
          </p:nvGrpSpPr>
          <p:grpSpPr>
            <a:xfrm rot="7915065">
              <a:off x="-154455" y="634668"/>
              <a:ext cx="1898449" cy="431735"/>
              <a:chOff x="0" y="0"/>
              <a:chExt cx="2166182" cy="49262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54469" y="35755"/>
                <a:ext cx="2058641" cy="419125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419125">
                    <a:moveTo>
                      <a:pt x="2037691" y="245317"/>
                    </a:moveTo>
                    <a:cubicBezTo>
                      <a:pt x="1734621" y="123155"/>
                      <a:pt x="1701102" y="114216"/>
                      <a:pt x="1655013" y="107264"/>
                    </a:cubicBezTo>
                    <a:cubicBezTo>
                      <a:pt x="1606131" y="99318"/>
                      <a:pt x="1547472" y="97332"/>
                      <a:pt x="1497193" y="97332"/>
                    </a:cubicBezTo>
                    <a:cubicBezTo>
                      <a:pt x="1448311" y="98325"/>
                      <a:pt x="1402222" y="97332"/>
                      <a:pt x="1354736" y="107264"/>
                    </a:cubicBezTo>
                    <a:cubicBezTo>
                      <a:pt x="1304457" y="117196"/>
                      <a:pt x="1248592" y="139046"/>
                      <a:pt x="1203900" y="158910"/>
                    </a:cubicBezTo>
                    <a:cubicBezTo>
                      <a:pt x="1166191" y="176787"/>
                      <a:pt x="1128481" y="198637"/>
                      <a:pt x="1103342" y="220487"/>
                    </a:cubicBezTo>
                    <a:cubicBezTo>
                      <a:pt x="1082392" y="239358"/>
                      <a:pt x="1065633" y="261208"/>
                      <a:pt x="1055856" y="280079"/>
                    </a:cubicBezTo>
                    <a:cubicBezTo>
                      <a:pt x="1048873" y="294976"/>
                      <a:pt x="1046080" y="311861"/>
                      <a:pt x="1048873" y="324772"/>
                    </a:cubicBezTo>
                    <a:cubicBezTo>
                      <a:pt x="1051666" y="335697"/>
                      <a:pt x="1058650" y="346622"/>
                      <a:pt x="1068426" y="353574"/>
                    </a:cubicBezTo>
                    <a:cubicBezTo>
                      <a:pt x="1078203" y="360527"/>
                      <a:pt x="1087979" y="367479"/>
                      <a:pt x="1103342" y="368472"/>
                    </a:cubicBezTo>
                    <a:cubicBezTo>
                      <a:pt x="1131275" y="371452"/>
                      <a:pt x="1191330" y="359534"/>
                      <a:pt x="1226246" y="344636"/>
                    </a:cubicBezTo>
                    <a:cubicBezTo>
                      <a:pt x="1262558" y="328745"/>
                      <a:pt x="1297474" y="299942"/>
                      <a:pt x="1318424" y="275113"/>
                    </a:cubicBezTo>
                    <a:cubicBezTo>
                      <a:pt x="1336580" y="253263"/>
                      <a:pt x="1351943" y="228433"/>
                      <a:pt x="1350546" y="204596"/>
                    </a:cubicBezTo>
                    <a:cubicBezTo>
                      <a:pt x="1349150" y="180760"/>
                      <a:pt x="1332390" y="154937"/>
                      <a:pt x="1308647" y="134080"/>
                    </a:cubicBezTo>
                    <a:cubicBezTo>
                      <a:pt x="1280715" y="108257"/>
                      <a:pt x="1229039" y="86407"/>
                      <a:pt x="1182950" y="69523"/>
                    </a:cubicBezTo>
                    <a:cubicBezTo>
                      <a:pt x="1132671" y="50652"/>
                      <a:pt x="1076806" y="35754"/>
                      <a:pt x="1018147" y="27809"/>
                    </a:cubicBezTo>
                    <a:cubicBezTo>
                      <a:pt x="952505" y="19863"/>
                      <a:pt x="874294" y="21850"/>
                      <a:pt x="805859" y="23836"/>
                    </a:cubicBezTo>
                    <a:cubicBezTo>
                      <a:pt x="741613" y="25823"/>
                      <a:pt x="684351" y="28802"/>
                      <a:pt x="621503" y="39727"/>
                    </a:cubicBezTo>
                    <a:cubicBezTo>
                      <a:pt x="555861" y="51645"/>
                      <a:pt x="484632" y="68530"/>
                      <a:pt x="420387" y="95346"/>
                    </a:cubicBezTo>
                    <a:cubicBezTo>
                      <a:pt x="351952" y="125141"/>
                      <a:pt x="289103" y="167848"/>
                      <a:pt x="224858" y="215521"/>
                    </a:cubicBezTo>
                    <a:cubicBezTo>
                      <a:pt x="150836" y="271140"/>
                      <a:pt x="29329" y="419125"/>
                      <a:pt x="8380" y="416145"/>
                    </a:cubicBezTo>
                    <a:cubicBezTo>
                      <a:pt x="2793" y="415152"/>
                      <a:pt x="0" y="402241"/>
                      <a:pt x="2793" y="400254"/>
                    </a:cubicBezTo>
                    <a:cubicBezTo>
                      <a:pt x="5586" y="398268"/>
                      <a:pt x="23743" y="399261"/>
                      <a:pt x="26536" y="402241"/>
                    </a:cubicBezTo>
                    <a:cubicBezTo>
                      <a:pt x="27933" y="405220"/>
                      <a:pt x="18156" y="417138"/>
                      <a:pt x="13966" y="417138"/>
                    </a:cubicBezTo>
                    <a:cubicBezTo>
                      <a:pt x="9776" y="417138"/>
                      <a:pt x="1396" y="409193"/>
                      <a:pt x="1396" y="401247"/>
                    </a:cubicBezTo>
                    <a:cubicBezTo>
                      <a:pt x="4190" y="371452"/>
                      <a:pt x="134077" y="257235"/>
                      <a:pt x="206702" y="200624"/>
                    </a:cubicBezTo>
                    <a:cubicBezTo>
                      <a:pt x="270947" y="150964"/>
                      <a:pt x="337986" y="107264"/>
                      <a:pt x="410611" y="76475"/>
                    </a:cubicBezTo>
                    <a:cubicBezTo>
                      <a:pt x="476253" y="48666"/>
                      <a:pt x="550274" y="32775"/>
                      <a:pt x="618709" y="19863"/>
                    </a:cubicBezTo>
                    <a:cubicBezTo>
                      <a:pt x="681558" y="8938"/>
                      <a:pt x="741613" y="5959"/>
                      <a:pt x="807255" y="3972"/>
                    </a:cubicBezTo>
                    <a:cubicBezTo>
                      <a:pt x="877087" y="1986"/>
                      <a:pt x="959488" y="0"/>
                      <a:pt x="1026527" y="9932"/>
                    </a:cubicBezTo>
                    <a:cubicBezTo>
                      <a:pt x="1089376" y="17877"/>
                      <a:pt x="1146638" y="33768"/>
                      <a:pt x="1198313" y="53632"/>
                    </a:cubicBezTo>
                    <a:cubicBezTo>
                      <a:pt x="1248592" y="72502"/>
                      <a:pt x="1304457" y="97332"/>
                      <a:pt x="1333787" y="125141"/>
                    </a:cubicBezTo>
                    <a:cubicBezTo>
                      <a:pt x="1358926" y="149971"/>
                      <a:pt x="1375686" y="180760"/>
                      <a:pt x="1377083" y="207576"/>
                    </a:cubicBezTo>
                    <a:cubicBezTo>
                      <a:pt x="1377083" y="234392"/>
                      <a:pt x="1360323" y="263194"/>
                      <a:pt x="1339373" y="288024"/>
                    </a:cubicBezTo>
                    <a:cubicBezTo>
                      <a:pt x="1315631" y="315833"/>
                      <a:pt x="1272335" y="346622"/>
                      <a:pt x="1237419" y="362513"/>
                    </a:cubicBezTo>
                    <a:cubicBezTo>
                      <a:pt x="1209486" y="375425"/>
                      <a:pt x="1178760" y="382377"/>
                      <a:pt x="1152224" y="386350"/>
                    </a:cubicBezTo>
                    <a:cubicBezTo>
                      <a:pt x="1131275" y="389329"/>
                      <a:pt x="1108928" y="390322"/>
                      <a:pt x="1090772" y="385356"/>
                    </a:cubicBezTo>
                    <a:cubicBezTo>
                      <a:pt x="1074013" y="382377"/>
                      <a:pt x="1055856" y="373438"/>
                      <a:pt x="1044683" y="362513"/>
                    </a:cubicBezTo>
                    <a:cubicBezTo>
                      <a:pt x="1033510" y="352581"/>
                      <a:pt x="1023734" y="337683"/>
                      <a:pt x="1020940" y="323779"/>
                    </a:cubicBezTo>
                    <a:cubicBezTo>
                      <a:pt x="1018147" y="307888"/>
                      <a:pt x="1023734" y="289017"/>
                      <a:pt x="1032114" y="270147"/>
                    </a:cubicBezTo>
                    <a:cubicBezTo>
                      <a:pt x="1041890" y="249290"/>
                      <a:pt x="1061443" y="225453"/>
                      <a:pt x="1085186" y="205590"/>
                    </a:cubicBezTo>
                    <a:cubicBezTo>
                      <a:pt x="1113118" y="181753"/>
                      <a:pt x="1150828" y="159903"/>
                      <a:pt x="1192727" y="141032"/>
                    </a:cubicBezTo>
                    <a:cubicBezTo>
                      <a:pt x="1238816" y="120175"/>
                      <a:pt x="1298871" y="97332"/>
                      <a:pt x="1351943" y="87400"/>
                    </a:cubicBezTo>
                    <a:cubicBezTo>
                      <a:pt x="1400825" y="77468"/>
                      <a:pt x="1448311" y="78462"/>
                      <a:pt x="1498590" y="77468"/>
                    </a:cubicBezTo>
                    <a:cubicBezTo>
                      <a:pt x="1553059" y="77468"/>
                      <a:pt x="1606131" y="77468"/>
                      <a:pt x="1664789" y="88393"/>
                    </a:cubicBezTo>
                    <a:cubicBezTo>
                      <a:pt x="1736018" y="101305"/>
                      <a:pt x="1828196" y="133087"/>
                      <a:pt x="1896631" y="157917"/>
                    </a:cubicBezTo>
                    <a:cubicBezTo>
                      <a:pt x="1955290" y="179767"/>
                      <a:pt x="2039088" y="212542"/>
                      <a:pt x="2053054" y="228433"/>
                    </a:cubicBezTo>
                    <a:cubicBezTo>
                      <a:pt x="2057244" y="233399"/>
                      <a:pt x="2058641" y="238365"/>
                      <a:pt x="2055848" y="241344"/>
                    </a:cubicBezTo>
                    <a:cubicBezTo>
                      <a:pt x="2053054" y="244324"/>
                      <a:pt x="2037691" y="245317"/>
                      <a:pt x="2037691" y="245317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108997" y="5020"/>
              <a:ext cx="212004" cy="263632"/>
              <a:chOff x="0" y="0"/>
              <a:chExt cx="245110" cy="304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215671" y="5020"/>
              <a:ext cx="182346" cy="261435"/>
              <a:chOff x="0" y="0"/>
              <a:chExt cx="210820" cy="30226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 rot="2973016">
            <a:off x="9355703" y="5806784"/>
            <a:ext cx="1178664" cy="1269137"/>
            <a:chOff x="0" y="0"/>
            <a:chExt cx="1571552" cy="1692183"/>
          </a:xfrm>
        </p:grpSpPr>
        <p:grpSp>
          <p:nvGrpSpPr>
            <p:cNvPr id="42" name="Group 42"/>
            <p:cNvGrpSpPr/>
            <p:nvPr/>
          </p:nvGrpSpPr>
          <p:grpSpPr>
            <a:xfrm rot="-2973016">
              <a:off x="-61798" y="536112"/>
              <a:ext cx="1695148" cy="619959"/>
              <a:chOff x="0" y="0"/>
              <a:chExt cx="1934210" cy="70739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48260" y="49530"/>
                <a:ext cx="1836420" cy="613410"/>
              </a:xfrm>
              <a:custGeom>
                <a:avLst/>
                <a:gdLst/>
                <a:ahLst/>
                <a:cxnLst/>
                <a:rect l="l" t="t" r="r" b="b"/>
                <a:pathLst>
                  <a:path w="1836420" h="613410">
                    <a:moveTo>
                      <a:pt x="26670" y="10160"/>
                    </a:moveTo>
                    <a:cubicBezTo>
                      <a:pt x="113030" y="163830"/>
                      <a:pt x="132080" y="185420"/>
                      <a:pt x="156210" y="208280"/>
                    </a:cubicBezTo>
                    <a:cubicBezTo>
                      <a:pt x="182880" y="233680"/>
                      <a:pt x="214630" y="259080"/>
                      <a:pt x="248920" y="278130"/>
                    </a:cubicBezTo>
                    <a:cubicBezTo>
                      <a:pt x="285750" y="298450"/>
                      <a:pt x="326390" y="314960"/>
                      <a:pt x="367030" y="323850"/>
                    </a:cubicBezTo>
                    <a:cubicBezTo>
                      <a:pt x="406400" y="332740"/>
                      <a:pt x="448310" y="335280"/>
                      <a:pt x="488950" y="331470"/>
                    </a:cubicBezTo>
                    <a:cubicBezTo>
                      <a:pt x="529590" y="328930"/>
                      <a:pt x="575310" y="317500"/>
                      <a:pt x="612140" y="302260"/>
                    </a:cubicBezTo>
                    <a:cubicBezTo>
                      <a:pt x="646430" y="287020"/>
                      <a:pt x="676910" y="266700"/>
                      <a:pt x="702310" y="245110"/>
                    </a:cubicBezTo>
                    <a:cubicBezTo>
                      <a:pt x="726440" y="224790"/>
                      <a:pt x="749300" y="201930"/>
                      <a:pt x="763270" y="176530"/>
                    </a:cubicBezTo>
                    <a:cubicBezTo>
                      <a:pt x="774700" y="152400"/>
                      <a:pt x="783590" y="119380"/>
                      <a:pt x="781050" y="96520"/>
                    </a:cubicBezTo>
                    <a:cubicBezTo>
                      <a:pt x="779780" y="77470"/>
                      <a:pt x="772160" y="54610"/>
                      <a:pt x="760730" y="45720"/>
                    </a:cubicBezTo>
                    <a:cubicBezTo>
                      <a:pt x="750570" y="39370"/>
                      <a:pt x="735330" y="39370"/>
                      <a:pt x="722630" y="41910"/>
                    </a:cubicBezTo>
                    <a:cubicBezTo>
                      <a:pt x="707390" y="44450"/>
                      <a:pt x="689610" y="53340"/>
                      <a:pt x="675640" y="66040"/>
                    </a:cubicBezTo>
                    <a:cubicBezTo>
                      <a:pt x="659130" y="80010"/>
                      <a:pt x="645160" y="100330"/>
                      <a:pt x="635000" y="124460"/>
                    </a:cubicBezTo>
                    <a:cubicBezTo>
                      <a:pt x="622300" y="151130"/>
                      <a:pt x="614680" y="186690"/>
                      <a:pt x="612140" y="219710"/>
                    </a:cubicBezTo>
                    <a:cubicBezTo>
                      <a:pt x="608330" y="256540"/>
                      <a:pt x="608330" y="297180"/>
                      <a:pt x="618490" y="332740"/>
                    </a:cubicBezTo>
                    <a:cubicBezTo>
                      <a:pt x="628650" y="370840"/>
                      <a:pt x="642620" y="408940"/>
                      <a:pt x="670560" y="440690"/>
                    </a:cubicBezTo>
                    <a:cubicBezTo>
                      <a:pt x="703580" y="478790"/>
                      <a:pt x="762000" y="511810"/>
                      <a:pt x="815340" y="534670"/>
                    </a:cubicBezTo>
                    <a:cubicBezTo>
                      <a:pt x="869950" y="560070"/>
                      <a:pt x="929640" y="576580"/>
                      <a:pt x="994410" y="581660"/>
                    </a:cubicBezTo>
                    <a:cubicBezTo>
                      <a:pt x="1068070" y="588010"/>
                      <a:pt x="1158240" y="576580"/>
                      <a:pt x="1233170" y="561340"/>
                    </a:cubicBezTo>
                    <a:cubicBezTo>
                      <a:pt x="1305560" y="547370"/>
                      <a:pt x="1375410" y="519430"/>
                      <a:pt x="1437640" y="496570"/>
                    </a:cubicBezTo>
                    <a:cubicBezTo>
                      <a:pt x="1489710" y="477520"/>
                      <a:pt x="1527810" y="461010"/>
                      <a:pt x="1581150" y="435610"/>
                    </a:cubicBezTo>
                    <a:cubicBezTo>
                      <a:pt x="1649730" y="400050"/>
                      <a:pt x="1780540" y="302260"/>
                      <a:pt x="1814830" y="300990"/>
                    </a:cubicBezTo>
                    <a:cubicBezTo>
                      <a:pt x="1824990" y="299720"/>
                      <a:pt x="1833880" y="306070"/>
                      <a:pt x="1833880" y="309880"/>
                    </a:cubicBezTo>
                    <a:cubicBezTo>
                      <a:pt x="1835150" y="313690"/>
                      <a:pt x="1818640" y="323850"/>
                      <a:pt x="1814830" y="322580"/>
                    </a:cubicBezTo>
                    <a:cubicBezTo>
                      <a:pt x="1812290" y="320040"/>
                      <a:pt x="1811020" y="303530"/>
                      <a:pt x="1814830" y="300990"/>
                    </a:cubicBezTo>
                    <a:cubicBezTo>
                      <a:pt x="1817370" y="298450"/>
                      <a:pt x="1833880" y="303530"/>
                      <a:pt x="1833880" y="308610"/>
                    </a:cubicBezTo>
                    <a:cubicBezTo>
                      <a:pt x="1836420" y="326390"/>
                      <a:pt x="1662430" y="420370"/>
                      <a:pt x="1591310" y="458470"/>
                    </a:cubicBezTo>
                    <a:cubicBezTo>
                      <a:pt x="1536700" y="486410"/>
                      <a:pt x="1498600" y="500380"/>
                      <a:pt x="1445260" y="520700"/>
                    </a:cubicBezTo>
                    <a:cubicBezTo>
                      <a:pt x="1381760" y="543560"/>
                      <a:pt x="1309370" y="572770"/>
                      <a:pt x="1235710" y="586740"/>
                    </a:cubicBezTo>
                    <a:cubicBezTo>
                      <a:pt x="1158240" y="601980"/>
                      <a:pt x="1064260" y="613410"/>
                      <a:pt x="988060" y="605790"/>
                    </a:cubicBezTo>
                    <a:cubicBezTo>
                      <a:pt x="920750" y="599440"/>
                      <a:pt x="858520" y="582930"/>
                      <a:pt x="801370" y="556260"/>
                    </a:cubicBezTo>
                    <a:cubicBezTo>
                      <a:pt x="745490" y="530860"/>
                      <a:pt x="684530" y="494030"/>
                      <a:pt x="648970" y="453390"/>
                    </a:cubicBezTo>
                    <a:cubicBezTo>
                      <a:pt x="619760" y="417830"/>
                      <a:pt x="603250" y="375920"/>
                      <a:pt x="593090" y="335280"/>
                    </a:cubicBezTo>
                    <a:cubicBezTo>
                      <a:pt x="582930" y="295910"/>
                      <a:pt x="582930" y="252730"/>
                      <a:pt x="586740" y="214630"/>
                    </a:cubicBezTo>
                    <a:cubicBezTo>
                      <a:pt x="590550" y="177800"/>
                      <a:pt x="599440" y="139700"/>
                      <a:pt x="613410" y="109220"/>
                    </a:cubicBezTo>
                    <a:cubicBezTo>
                      <a:pt x="626110" y="83820"/>
                      <a:pt x="643890" y="59690"/>
                      <a:pt x="664210" y="43180"/>
                    </a:cubicBezTo>
                    <a:cubicBezTo>
                      <a:pt x="681990" y="29210"/>
                      <a:pt x="704850" y="19050"/>
                      <a:pt x="723900" y="17780"/>
                    </a:cubicBezTo>
                    <a:cubicBezTo>
                      <a:pt x="741680" y="15240"/>
                      <a:pt x="762000" y="19050"/>
                      <a:pt x="775970" y="29210"/>
                    </a:cubicBezTo>
                    <a:cubicBezTo>
                      <a:pt x="791210" y="43180"/>
                      <a:pt x="803910" y="73660"/>
                      <a:pt x="805180" y="99060"/>
                    </a:cubicBezTo>
                    <a:cubicBezTo>
                      <a:pt x="807720" y="128270"/>
                      <a:pt x="797560" y="165100"/>
                      <a:pt x="782320" y="193040"/>
                    </a:cubicBezTo>
                    <a:cubicBezTo>
                      <a:pt x="767080" y="220980"/>
                      <a:pt x="742950" y="245110"/>
                      <a:pt x="716280" y="266700"/>
                    </a:cubicBezTo>
                    <a:cubicBezTo>
                      <a:pt x="688340" y="289560"/>
                      <a:pt x="655320" y="311150"/>
                      <a:pt x="618490" y="326390"/>
                    </a:cubicBezTo>
                    <a:cubicBezTo>
                      <a:pt x="579120" y="342900"/>
                      <a:pt x="530860" y="354330"/>
                      <a:pt x="487680" y="356870"/>
                    </a:cubicBezTo>
                    <a:cubicBezTo>
                      <a:pt x="444500" y="360680"/>
                      <a:pt x="400050" y="356870"/>
                      <a:pt x="358140" y="347980"/>
                    </a:cubicBezTo>
                    <a:cubicBezTo>
                      <a:pt x="316230" y="337820"/>
                      <a:pt x="271780" y="320040"/>
                      <a:pt x="234950" y="298450"/>
                    </a:cubicBezTo>
                    <a:cubicBezTo>
                      <a:pt x="198120" y="278130"/>
                      <a:pt x="167640" y="256540"/>
                      <a:pt x="137160" y="224790"/>
                    </a:cubicBezTo>
                    <a:cubicBezTo>
                      <a:pt x="99060" y="186690"/>
                      <a:pt x="50800" y="120650"/>
                      <a:pt x="29210" y="80010"/>
                    </a:cubicBezTo>
                    <a:cubicBezTo>
                      <a:pt x="13970" y="54610"/>
                      <a:pt x="0" y="26670"/>
                      <a:pt x="2540" y="13970"/>
                    </a:cubicBezTo>
                    <a:cubicBezTo>
                      <a:pt x="3810" y="7620"/>
                      <a:pt x="8890" y="1270"/>
                      <a:pt x="12700" y="1270"/>
                    </a:cubicBezTo>
                    <a:cubicBezTo>
                      <a:pt x="17780" y="0"/>
                      <a:pt x="26670" y="10160"/>
                      <a:pt x="26670" y="1016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144102" y="173028"/>
              <a:ext cx="212004" cy="263632"/>
              <a:chOff x="0" y="0"/>
              <a:chExt cx="245110" cy="304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250776" y="173028"/>
              <a:ext cx="182346" cy="261435"/>
              <a:chOff x="0" y="0"/>
              <a:chExt cx="210820" cy="3022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 rot="-6557597">
            <a:off x="7683803" y="6827812"/>
            <a:ext cx="1099112" cy="1532609"/>
            <a:chOff x="0" y="0"/>
            <a:chExt cx="1465482" cy="2043479"/>
          </a:xfrm>
        </p:grpSpPr>
        <p:grpSp>
          <p:nvGrpSpPr>
            <p:cNvPr id="49" name="Group 49"/>
            <p:cNvGrpSpPr/>
            <p:nvPr/>
          </p:nvGrpSpPr>
          <p:grpSpPr>
            <a:xfrm>
              <a:off x="1176463" y="253682"/>
              <a:ext cx="212004" cy="263632"/>
              <a:chOff x="0" y="0"/>
              <a:chExt cx="245110" cy="304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283137" y="253682"/>
              <a:ext cx="182346" cy="261435"/>
              <a:chOff x="0" y="0"/>
              <a:chExt cx="210820" cy="30226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 rot="6557597">
              <a:off x="-207506" y="582648"/>
              <a:ext cx="1857650" cy="878182"/>
              <a:chOff x="0" y="0"/>
              <a:chExt cx="2119630" cy="100203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49530" y="46990"/>
                <a:ext cx="2021840" cy="904240"/>
              </a:xfrm>
              <a:custGeom>
                <a:avLst/>
                <a:gdLst/>
                <a:ahLst/>
                <a:cxnLst/>
                <a:rect l="l" t="t" r="r" b="b"/>
                <a:pathLst>
                  <a:path w="2021840" h="904240">
                    <a:moveTo>
                      <a:pt x="1995170" y="902970"/>
                    </a:moveTo>
                    <a:cubicBezTo>
                      <a:pt x="1479550" y="495300"/>
                      <a:pt x="1374140" y="444500"/>
                      <a:pt x="1276350" y="406400"/>
                    </a:cubicBezTo>
                    <a:cubicBezTo>
                      <a:pt x="1195070" y="375920"/>
                      <a:pt x="1117600" y="355600"/>
                      <a:pt x="1045210" y="344170"/>
                    </a:cubicBezTo>
                    <a:cubicBezTo>
                      <a:pt x="985520" y="335280"/>
                      <a:pt x="925830" y="334010"/>
                      <a:pt x="875030" y="337820"/>
                    </a:cubicBezTo>
                    <a:cubicBezTo>
                      <a:pt x="834390" y="340360"/>
                      <a:pt x="792480" y="349250"/>
                      <a:pt x="762000" y="360680"/>
                    </a:cubicBezTo>
                    <a:cubicBezTo>
                      <a:pt x="740410" y="369570"/>
                      <a:pt x="725170" y="379730"/>
                      <a:pt x="707390" y="393700"/>
                    </a:cubicBezTo>
                    <a:cubicBezTo>
                      <a:pt x="687070" y="408940"/>
                      <a:pt x="662940" y="434340"/>
                      <a:pt x="650240" y="454660"/>
                    </a:cubicBezTo>
                    <a:cubicBezTo>
                      <a:pt x="640080" y="469900"/>
                      <a:pt x="636270" y="486410"/>
                      <a:pt x="632460" y="502920"/>
                    </a:cubicBezTo>
                    <a:cubicBezTo>
                      <a:pt x="628650" y="518160"/>
                      <a:pt x="624840" y="534670"/>
                      <a:pt x="627380" y="552450"/>
                    </a:cubicBezTo>
                    <a:cubicBezTo>
                      <a:pt x="629920" y="571500"/>
                      <a:pt x="636270" y="601980"/>
                      <a:pt x="650240" y="613410"/>
                    </a:cubicBezTo>
                    <a:cubicBezTo>
                      <a:pt x="662940" y="622300"/>
                      <a:pt x="687070" y="623570"/>
                      <a:pt x="702310" y="619760"/>
                    </a:cubicBezTo>
                    <a:cubicBezTo>
                      <a:pt x="715010" y="617220"/>
                      <a:pt x="725170" y="607060"/>
                      <a:pt x="735330" y="598170"/>
                    </a:cubicBezTo>
                    <a:cubicBezTo>
                      <a:pt x="745490" y="589280"/>
                      <a:pt x="755650" y="581660"/>
                      <a:pt x="764540" y="567690"/>
                    </a:cubicBezTo>
                    <a:cubicBezTo>
                      <a:pt x="779780" y="544830"/>
                      <a:pt x="798830" y="506730"/>
                      <a:pt x="806450" y="471170"/>
                    </a:cubicBezTo>
                    <a:cubicBezTo>
                      <a:pt x="814070" y="431800"/>
                      <a:pt x="811530" y="374650"/>
                      <a:pt x="806450" y="339090"/>
                    </a:cubicBezTo>
                    <a:cubicBezTo>
                      <a:pt x="802640" y="313690"/>
                      <a:pt x="798830" y="299720"/>
                      <a:pt x="786130" y="278130"/>
                    </a:cubicBezTo>
                    <a:cubicBezTo>
                      <a:pt x="768350" y="245110"/>
                      <a:pt x="735330" y="199390"/>
                      <a:pt x="697230" y="167640"/>
                    </a:cubicBezTo>
                    <a:cubicBezTo>
                      <a:pt x="654050" y="130810"/>
                      <a:pt x="593090" y="100330"/>
                      <a:pt x="534670" y="78740"/>
                    </a:cubicBezTo>
                    <a:cubicBezTo>
                      <a:pt x="473710" y="55880"/>
                      <a:pt x="402590" y="43180"/>
                      <a:pt x="336550" y="36830"/>
                    </a:cubicBezTo>
                    <a:cubicBezTo>
                      <a:pt x="273050" y="31750"/>
                      <a:pt x="204470" y="36830"/>
                      <a:pt x="147320" y="44450"/>
                    </a:cubicBezTo>
                    <a:cubicBezTo>
                      <a:pt x="99060" y="52070"/>
                      <a:pt x="36830" y="86360"/>
                      <a:pt x="16510" y="78740"/>
                    </a:cubicBezTo>
                    <a:cubicBezTo>
                      <a:pt x="7620" y="76200"/>
                      <a:pt x="1270" y="67310"/>
                      <a:pt x="1270" y="60960"/>
                    </a:cubicBezTo>
                    <a:cubicBezTo>
                      <a:pt x="1270" y="55880"/>
                      <a:pt x="10160" y="46990"/>
                      <a:pt x="15240" y="46990"/>
                    </a:cubicBezTo>
                    <a:cubicBezTo>
                      <a:pt x="20320" y="48260"/>
                      <a:pt x="33020" y="68580"/>
                      <a:pt x="30480" y="71120"/>
                    </a:cubicBezTo>
                    <a:cubicBezTo>
                      <a:pt x="29210" y="74930"/>
                      <a:pt x="5080" y="72390"/>
                      <a:pt x="2540" y="68580"/>
                    </a:cubicBezTo>
                    <a:cubicBezTo>
                      <a:pt x="0" y="63500"/>
                      <a:pt x="5080" y="54610"/>
                      <a:pt x="12700" y="48260"/>
                    </a:cubicBezTo>
                    <a:cubicBezTo>
                      <a:pt x="39370" y="27940"/>
                      <a:pt x="161290" y="7620"/>
                      <a:pt x="234950" y="3810"/>
                    </a:cubicBezTo>
                    <a:cubicBezTo>
                      <a:pt x="307340" y="0"/>
                      <a:pt x="382270" y="7620"/>
                      <a:pt x="450850" y="22860"/>
                    </a:cubicBezTo>
                    <a:cubicBezTo>
                      <a:pt x="516890" y="36830"/>
                      <a:pt x="589280" y="64770"/>
                      <a:pt x="637540" y="88900"/>
                    </a:cubicBezTo>
                    <a:cubicBezTo>
                      <a:pt x="671830" y="106680"/>
                      <a:pt x="694690" y="124460"/>
                      <a:pt x="720090" y="144780"/>
                    </a:cubicBezTo>
                    <a:cubicBezTo>
                      <a:pt x="742950" y="163830"/>
                      <a:pt x="763270" y="180340"/>
                      <a:pt x="781050" y="205740"/>
                    </a:cubicBezTo>
                    <a:cubicBezTo>
                      <a:pt x="803910" y="240030"/>
                      <a:pt x="828040" y="290830"/>
                      <a:pt x="838200" y="336550"/>
                    </a:cubicBezTo>
                    <a:cubicBezTo>
                      <a:pt x="847090" y="382270"/>
                      <a:pt x="845820" y="436880"/>
                      <a:pt x="835660" y="481330"/>
                    </a:cubicBezTo>
                    <a:cubicBezTo>
                      <a:pt x="826770" y="520700"/>
                      <a:pt x="810260" y="560070"/>
                      <a:pt x="787400" y="589280"/>
                    </a:cubicBezTo>
                    <a:cubicBezTo>
                      <a:pt x="765810" y="615950"/>
                      <a:pt x="730250" y="642620"/>
                      <a:pt x="704850" y="651510"/>
                    </a:cubicBezTo>
                    <a:cubicBezTo>
                      <a:pt x="688340" y="656590"/>
                      <a:pt x="670560" y="655320"/>
                      <a:pt x="657860" y="651510"/>
                    </a:cubicBezTo>
                    <a:cubicBezTo>
                      <a:pt x="645160" y="647700"/>
                      <a:pt x="633730" y="642620"/>
                      <a:pt x="624840" y="631190"/>
                    </a:cubicBezTo>
                    <a:cubicBezTo>
                      <a:pt x="610870" y="614680"/>
                      <a:pt x="598170" y="574040"/>
                      <a:pt x="595630" y="548640"/>
                    </a:cubicBezTo>
                    <a:cubicBezTo>
                      <a:pt x="593090" y="528320"/>
                      <a:pt x="596900" y="510540"/>
                      <a:pt x="601980" y="491490"/>
                    </a:cubicBezTo>
                    <a:cubicBezTo>
                      <a:pt x="607060" y="472440"/>
                      <a:pt x="613410" y="453390"/>
                      <a:pt x="624840" y="435610"/>
                    </a:cubicBezTo>
                    <a:cubicBezTo>
                      <a:pt x="640080" y="411480"/>
                      <a:pt x="664210" y="384810"/>
                      <a:pt x="690880" y="365760"/>
                    </a:cubicBezTo>
                    <a:cubicBezTo>
                      <a:pt x="723900" y="344170"/>
                      <a:pt x="765810" y="326390"/>
                      <a:pt x="808990" y="314960"/>
                    </a:cubicBezTo>
                    <a:cubicBezTo>
                      <a:pt x="854710" y="303530"/>
                      <a:pt x="915670" y="302260"/>
                      <a:pt x="960120" y="302260"/>
                    </a:cubicBezTo>
                    <a:cubicBezTo>
                      <a:pt x="994410" y="303530"/>
                      <a:pt x="1014730" y="306070"/>
                      <a:pt x="1052830" y="313690"/>
                    </a:cubicBezTo>
                    <a:cubicBezTo>
                      <a:pt x="1113790" y="325120"/>
                      <a:pt x="1206500" y="345440"/>
                      <a:pt x="1289050" y="377190"/>
                    </a:cubicBezTo>
                    <a:cubicBezTo>
                      <a:pt x="1388110" y="416560"/>
                      <a:pt x="1496060" y="468630"/>
                      <a:pt x="1604010" y="539750"/>
                    </a:cubicBezTo>
                    <a:cubicBezTo>
                      <a:pt x="1737360" y="627380"/>
                      <a:pt x="1990090" y="830580"/>
                      <a:pt x="2016760" y="878840"/>
                    </a:cubicBezTo>
                    <a:cubicBezTo>
                      <a:pt x="2021840" y="889000"/>
                      <a:pt x="2021840" y="895350"/>
                      <a:pt x="2019300" y="900430"/>
                    </a:cubicBezTo>
                    <a:cubicBezTo>
                      <a:pt x="2015490" y="904240"/>
                      <a:pt x="1995170" y="902970"/>
                      <a:pt x="1995170" y="90297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5" name="Group 55"/>
          <p:cNvGrpSpPr/>
          <p:nvPr/>
        </p:nvGrpSpPr>
        <p:grpSpPr>
          <a:xfrm rot="3386550">
            <a:off x="9187739" y="8058228"/>
            <a:ext cx="832953" cy="1228087"/>
            <a:chOff x="0" y="0"/>
            <a:chExt cx="1110604" cy="1637449"/>
          </a:xfrm>
        </p:grpSpPr>
        <p:grpSp>
          <p:nvGrpSpPr>
            <p:cNvPr id="56" name="Group 56"/>
            <p:cNvGrpSpPr/>
            <p:nvPr/>
          </p:nvGrpSpPr>
          <p:grpSpPr>
            <a:xfrm rot="-4103269">
              <a:off x="-214156" y="528780"/>
              <a:ext cx="1531532" cy="579890"/>
              <a:chOff x="0" y="0"/>
              <a:chExt cx="1747520" cy="66167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49530" y="49530"/>
                <a:ext cx="164719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1647190" h="561340">
                    <a:moveTo>
                      <a:pt x="31750" y="22860"/>
                    </a:moveTo>
                    <a:cubicBezTo>
                      <a:pt x="166370" y="148590"/>
                      <a:pt x="231140" y="182880"/>
                      <a:pt x="285750" y="209550"/>
                    </a:cubicBezTo>
                    <a:cubicBezTo>
                      <a:pt x="336550" y="233680"/>
                      <a:pt x="383540" y="254000"/>
                      <a:pt x="436880" y="266700"/>
                    </a:cubicBezTo>
                    <a:cubicBezTo>
                      <a:pt x="492760" y="281940"/>
                      <a:pt x="556260" y="290830"/>
                      <a:pt x="614680" y="290830"/>
                    </a:cubicBezTo>
                    <a:cubicBezTo>
                      <a:pt x="670560" y="290830"/>
                      <a:pt x="734060" y="279400"/>
                      <a:pt x="777240" y="267970"/>
                    </a:cubicBezTo>
                    <a:cubicBezTo>
                      <a:pt x="806450" y="260350"/>
                      <a:pt x="828040" y="250190"/>
                      <a:pt x="849630" y="237490"/>
                    </a:cubicBezTo>
                    <a:cubicBezTo>
                      <a:pt x="871220" y="226060"/>
                      <a:pt x="892810" y="213360"/>
                      <a:pt x="909320" y="193040"/>
                    </a:cubicBezTo>
                    <a:cubicBezTo>
                      <a:pt x="929640" y="170180"/>
                      <a:pt x="952500" y="125730"/>
                      <a:pt x="956310" y="101600"/>
                    </a:cubicBezTo>
                    <a:cubicBezTo>
                      <a:pt x="958850" y="87630"/>
                      <a:pt x="955040" y="76200"/>
                      <a:pt x="949960" y="67310"/>
                    </a:cubicBezTo>
                    <a:cubicBezTo>
                      <a:pt x="946150" y="57150"/>
                      <a:pt x="937260" y="49530"/>
                      <a:pt x="928370" y="43180"/>
                    </a:cubicBezTo>
                    <a:cubicBezTo>
                      <a:pt x="918210" y="36830"/>
                      <a:pt x="904240" y="30480"/>
                      <a:pt x="890270" y="31750"/>
                    </a:cubicBezTo>
                    <a:cubicBezTo>
                      <a:pt x="873760" y="33020"/>
                      <a:pt x="849630" y="43180"/>
                      <a:pt x="835660" y="55880"/>
                    </a:cubicBezTo>
                    <a:cubicBezTo>
                      <a:pt x="820420" y="71120"/>
                      <a:pt x="811530" y="99060"/>
                      <a:pt x="806450" y="116840"/>
                    </a:cubicBezTo>
                    <a:cubicBezTo>
                      <a:pt x="802640" y="129540"/>
                      <a:pt x="801370" y="135890"/>
                      <a:pt x="801370" y="151130"/>
                    </a:cubicBezTo>
                    <a:cubicBezTo>
                      <a:pt x="802640" y="175260"/>
                      <a:pt x="810260" y="219710"/>
                      <a:pt x="825500" y="252730"/>
                    </a:cubicBezTo>
                    <a:cubicBezTo>
                      <a:pt x="842010" y="290830"/>
                      <a:pt x="871220" y="330200"/>
                      <a:pt x="902970" y="363220"/>
                    </a:cubicBezTo>
                    <a:cubicBezTo>
                      <a:pt x="937260" y="398780"/>
                      <a:pt x="979170" y="435610"/>
                      <a:pt x="1024890" y="459740"/>
                    </a:cubicBezTo>
                    <a:cubicBezTo>
                      <a:pt x="1073150" y="486410"/>
                      <a:pt x="1132840" y="502920"/>
                      <a:pt x="1187450" y="514350"/>
                    </a:cubicBezTo>
                    <a:cubicBezTo>
                      <a:pt x="1239520" y="524510"/>
                      <a:pt x="1292860" y="529590"/>
                      <a:pt x="1344930" y="529590"/>
                    </a:cubicBezTo>
                    <a:cubicBezTo>
                      <a:pt x="1394460" y="529590"/>
                      <a:pt x="1445260" y="527050"/>
                      <a:pt x="1492250" y="516890"/>
                    </a:cubicBezTo>
                    <a:cubicBezTo>
                      <a:pt x="1540510" y="508000"/>
                      <a:pt x="1607820" y="467360"/>
                      <a:pt x="1630680" y="469900"/>
                    </a:cubicBezTo>
                    <a:cubicBezTo>
                      <a:pt x="1638300" y="471170"/>
                      <a:pt x="1645920" y="476250"/>
                      <a:pt x="1645920" y="481330"/>
                    </a:cubicBezTo>
                    <a:cubicBezTo>
                      <a:pt x="1645920" y="486410"/>
                      <a:pt x="1629410" y="501650"/>
                      <a:pt x="1625600" y="500380"/>
                    </a:cubicBezTo>
                    <a:cubicBezTo>
                      <a:pt x="1621790" y="499110"/>
                      <a:pt x="1619250" y="474980"/>
                      <a:pt x="1624330" y="472440"/>
                    </a:cubicBezTo>
                    <a:cubicBezTo>
                      <a:pt x="1626870" y="468630"/>
                      <a:pt x="1639570" y="471170"/>
                      <a:pt x="1642110" y="474980"/>
                    </a:cubicBezTo>
                    <a:cubicBezTo>
                      <a:pt x="1645920" y="480060"/>
                      <a:pt x="1647190" y="490220"/>
                      <a:pt x="1640840" y="497840"/>
                    </a:cubicBezTo>
                    <a:cubicBezTo>
                      <a:pt x="1626870" y="516890"/>
                      <a:pt x="1546860" y="538480"/>
                      <a:pt x="1497330" y="548640"/>
                    </a:cubicBezTo>
                    <a:cubicBezTo>
                      <a:pt x="1446530" y="560070"/>
                      <a:pt x="1394460" y="561340"/>
                      <a:pt x="1342390" y="561340"/>
                    </a:cubicBezTo>
                    <a:cubicBezTo>
                      <a:pt x="1289050" y="561340"/>
                      <a:pt x="1234440" y="556260"/>
                      <a:pt x="1179830" y="544830"/>
                    </a:cubicBezTo>
                    <a:cubicBezTo>
                      <a:pt x="1122680" y="532130"/>
                      <a:pt x="1051560" y="508000"/>
                      <a:pt x="1007110" y="486410"/>
                    </a:cubicBezTo>
                    <a:cubicBezTo>
                      <a:pt x="976630" y="471170"/>
                      <a:pt x="958850" y="458470"/>
                      <a:pt x="933450" y="436880"/>
                    </a:cubicBezTo>
                    <a:cubicBezTo>
                      <a:pt x="900430" y="408940"/>
                      <a:pt x="857250" y="367030"/>
                      <a:pt x="831850" y="326390"/>
                    </a:cubicBezTo>
                    <a:cubicBezTo>
                      <a:pt x="806450" y="289560"/>
                      <a:pt x="787400" y="238760"/>
                      <a:pt x="777240" y="205740"/>
                    </a:cubicBezTo>
                    <a:cubicBezTo>
                      <a:pt x="770890" y="182880"/>
                      <a:pt x="768350" y="167640"/>
                      <a:pt x="769620" y="146050"/>
                    </a:cubicBezTo>
                    <a:cubicBezTo>
                      <a:pt x="772160" y="120650"/>
                      <a:pt x="778510" y="87630"/>
                      <a:pt x="792480" y="64770"/>
                    </a:cubicBezTo>
                    <a:cubicBezTo>
                      <a:pt x="806450" y="40640"/>
                      <a:pt x="831850" y="16510"/>
                      <a:pt x="852170" y="7620"/>
                    </a:cubicBezTo>
                    <a:cubicBezTo>
                      <a:pt x="867410" y="0"/>
                      <a:pt x="883920" y="0"/>
                      <a:pt x="899160" y="1270"/>
                    </a:cubicBezTo>
                    <a:cubicBezTo>
                      <a:pt x="916940" y="3810"/>
                      <a:pt x="937260" y="11430"/>
                      <a:pt x="951230" y="21590"/>
                    </a:cubicBezTo>
                    <a:cubicBezTo>
                      <a:pt x="963930" y="31750"/>
                      <a:pt x="975360" y="45720"/>
                      <a:pt x="980440" y="59690"/>
                    </a:cubicBezTo>
                    <a:cubicBezTo>
                      <a:pt x="986790" y="74930"/>
                      <a:pt x="989330" y="92710"/>
                      <a:pt x="986790" y="110490"/>
                    </a:cubicBezTo>
                    <a:cubicBezTo>
                      <a:pt x="985520" y="128270"/>
                      <a:pt x="977900" y="148590"/>
                      <a:pt x="969010" y="166370"/>
                    </a:cubicBezTo>
                    <a:cubicBezTo>
                      <a:pt x="958850" y="185420"/>
                      <a:pt x="944880" y="203200"/>
                      <a:pt x="928370" y="218440"/>
                    </a:cubicBezTo>
                    <a:cubicBezTo>
                      <a:pt x="910590" y="236220"/>
                      <a:pt x="886460" y="254000"/>
                      <a:pt x="862330" y="266700"/>
                    </a:cubicBezTo>
                    <a:cubicBezTo>
                      <a:pt x="838200" y="280670"/>
                      <a:pt x="815340" y="290830"/>
                      <a:pt x="783590" y="298450"/>
                    </a:cubicBezTo>
                    <a:cubicBezTo>
                      <a:pt x="737870" y="311150"/>
                      <a:pt x="670560" y="322580"/>
                      <a:pt x="612140" y="322580"/>
                    </a:cubicBezTo>
                    <a:cubicBezTo>
                      <a:pt x="551180" y="322580"/>
                      <a:pt x="490220" y="314960"/>
                      <a:pt x="426720" y="297180"/>
                    </a:cubicBezTo>
                    <a:cubicBezTo>
                      <a:pt x="354330" y="278130"/>
                      <a:pt x="273050" y="242570"/>
                      <a:pt x="205740" y="204470"/>
                    </a:cubicBezTo>
                    <a:cubicBezTo>
                      <a:pt x="142240" y="168910"/>
                      <a:pt x="67310" y="115570"/>
                      <a:pt x="34290" y="80010"/>
                    </a:cubicBezTo>
                    <a:cubicBezTo>
                      <a:pt x="16510" y="60960"/>
                      <a:pt x="0" y="40640"/>
                      <a:pt x="1270" y="27940"/>
                    </a:cubicBezTo>
                    <a:cubicBezTo>
                      <a:pt x="1270" y="20320"/>
                      <a:pt x="8890" y="12700"/>
                      <a:pt x="13970" y="11430"/>
                    </a:cubicBezTo>
                    <a:cubicBezTo>
                      <a:pt x="19050" y="11430"/>
                      <a:pt x="31750" y="22860"/>
                      <a:pt x="31750" y="2286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821585" y="137267"/>
              <a:ext cx="212004" cy="263632"/>
              <a:chOff x="0" y="0"/>
              <a:chExt cx="245110" cy="304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928259" y="137267"/>
              <a:ext cx="182346" cy="261435"/>
              <a:chOff x="0" y="0"/>
              <a:chExt cx="210820" cy="30226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 rot="3119515">
            <a:off x="9320754" y="9263735"/>
            <a:ext cx="950548" cy="1097705"/>
            <a:chOff x="0" y="0"/>
            <a:chExt cx="1267398" cy="1463606"/>
          </a:xfrm>
        </p:grpSpPr>
        <p:grpSp>
          <p:nvGrpSpPr>
            <p:cNvPr id="63" name="Group 63"/>
            <p:cNvGrpSpPr/>
            <p:nvPr/>
          </p:nvGrpSpPr>
          <p:grpSpPr>
            <a:xfrm rot="-3119515">
              <a:off x="-137632" y="530344"/>
              <a:ext cx="1542662" cy="402918"/>
              <a:chOff x="0" y="0"/>
              <a:chExt cx="1760220" cy="45974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50800" y="50800"/>
                <a:ext cx="1658620" cy="359410"/>
              </a:xfrm>
              <a:custGeom>
                <a:avLst/>
                <a:gdLst/>
                <a:ahLst/>
                <a:cxnLst/>
                <a:rect l="l" t="t" r="r" b="b"/>
                <a:pathLst>
                  <a:path w="1658620" h="359410">
                    <a:moveTo>
                      <a:pt x="0" y="209550"/>
                    </a:moveTo>
                    <a:cubicBezTo>
                      <a:pt x="40640" y="135890"/>
                      <a:pt x="80010" y="104140"/>
                      <a:pt x="116840" y="86360"/>
                    </a:cubicBezTo>
                    <a:cubicBezTo>
                      <a:pt x="156210" y="64770"/>
                      <a:pt x="210820" y="46990"/>
                      <a:pt x="254000" y="45720"/>
                    </a:cubicBezTo>
                    <a:cubicBezTo>
                      <a:pt x="292100" y="44450"/>
                      <a:pt x="318770" y="55880"/>
                      <a:pt x="360680" y="71120"/>
                    </a:cubicBezTo>
                    <a:cubicBezTo>
                      <a:pt x="431800" y="97790"/>
                      <a:pt x="570230" y="186690"/>
                      <a:pt x="632460" y="210820"/>
                    </a:cubicBezTo>
                    <a:cubicBezTo>
                      <a:pt x="662940" y="222250"/>
                      <a:pt x="681990" y="228600"/>
                      <a:pt x="703580" y="228600"/>
                    </a:cubicBezTo>
                    <a:cubicBezTo>
                      <a:pt x="722630" y="229870"/>
                      <a:pt x="741680" y="226060"/>
                      <a:pt x="758190" y="219710"/>
                    </a:cubicBezTo>
                    <a:cubicBezTo>
                      <a:pt x="774700" y="213360"/>
                      <a:pt x="788670" y="207010"/>
                      <a:pt x="802640" y="194310"/>
                    </a:cubicBezTo>
                    <a:cubicBezTo>
                      <a:pt x="820420" y="177800"/>
                      <a:pt x="845820" y="146050"/>
                      <a:pt x="852170" y="121920"/>
                    </a:cubicBezTo>
                    <a:cubicBezTo>
                      <a:pt x="857250" y="100330"/>
                      <a:pt x="852170" y="73660"/>
                      <a:pt x="843280" y="57150"/>
                    </a:cubicBezTo>
                    <a:cubicBezTo>
                      <a:pt x="836930" y="44450"/>
                      <a:pt x="822960" y="30480"/>
                      <a:pt x="810260" y="29210"/>
                    </a:cubicBezTo>
                    <a:cubicBezTo>
                      <a:pt x="797560" y="29210"/>
                      <a:pt x="782320" y="43180"/>
                      <a:pt x="770890" y="54610"/>
                    </a:cubicBezTo>
                    <a:cubicBezTo>
                      <a:pt x="758190" y="68580"/>
                      <a:pt x="746760" y="91440"/>
                      <a:pt x="740410" y="113030"/>
                    </a:cubicBezTo>
                    <a:cubicBezTo>
                      <a:pt x="735330" y="134620"/>
                      <a:pt x="734060" y="166370"/>
                      <a:pt x="739140" y="185420"/>
                    </a:cubicBezTo>
                    <a:cubicBezTo>
                      <a:pt x="741680" y="199390"/>
                      <a:pt x="746760" y="208280"/>
                      <a:pt x="755650" y="220980"/>
                    </a:cubicBezTo>
                    <a:cubicBezTo>
                      <a:pt x="770890" y="241300"/>
                      <a:pt x="798830" y="266700"/>
                      <a:pt x="828040" y="283210"/>
                    </a:cubicBezTo>
                    <a:cubicBezTo>
                      <a:pt x="862330" y="302260"/>
                      <a:pt x="916940" y="316230"/>
                      <a:pt x="952500" y="322580"/>
                    </a:cubicBezTo>
                    <a:cubicBezTo>
                      <a:pt x="977900" y="327660"/>
                      <a:pt x="993140" y="327660"/>
                      <a:pt x="1021080" y="326390"/>
                    </a:cubicBezTo>
                    <a:cubicBezTo>
                      <a:pt x="1061720" y="322580"/>
                      <a:pt x="1118870" y="314960"/>
                      <a:pt x="1172210" y="297180"/>
                    </a:cubicBezTo>
                    <a:cubicBezTo>
                      <a:pt x="1235710" y="275590"/>
                      <a:pt x="1306830" y="238760"/>
                      <a:pt x="1376680" y="196850"/>
                    </a:cubicBezTo>
                    <a:cubicBezTo>
                      <a:pt x="1459230" y="147320"/>
                      <a:pt x="1587500" y="10160"/>
                      <a:pt x="1629410" y="12700"/>
                    </a:cubicBezTo>
                    <a:cubicBezTo>
                      <a:pt x="1644650" y="13970"/>
                      <a:pt x="1658620" y="34290"/>
                      <a:pt x="1657350" y="40640"/>
                    </a:cubicBezTo>
                    <a:cubicBezTo>
                      <a:pt x="1656080" y="45720"/>
                      <a:pt x="1635760" y="52070"/>
                      <a:pt x="1631950" y="49530"/>
                    </a:cubicBezTo>
                    <a:cubicBezTo>
                      <a:pt x="1628140" y="45720"/>
                      <a:pt x="1629410" y="25400"/>
                      <a:pt x="1634490" y="22860"/>
                    </a:cubicBezTo>
                    <a:cubicBezTo>
                      <a:pt x="1638300" y="20320"/>
                      <a:pt x="1657350" y="30480"/>
                      <a:pt x="1657350" y="35560"/>
                    </a:cubicBezTo>
                    <a:cubicBezTo>
                      <a:pt x="1657350" y="39370"/>
                      <a:pt x="1637030" y="52070"/>
                      <a:pt x="1633220" y="49530"/>
                    </a:cubicBezTo>
                    <a:cubicBezTo>
                      <a:pt x="1629410" y="48260"/>
                      <a:pt x="1628140" y="27940"/>
                      <a:pt x="1633220" y="24130"/>
                    </a:cubicBezTo>
                    <a:cubicBezTo>
                      <a:pt x="1637030" y="20320"/>
                      <a:pt x="1651000" y="22860"/>
                      <a:pt x="1653540" y="26670"/>
                    </a:cubicBezTo>
                    <a:cubicBezTo>
                      <a:pt x="1657350" y="30480"/>
                      <a:pt x="1652270" y="49530"/>
                      <a:pt x="1651000" y="49530"/>
                    </a:cubicBezTo>
                    <a:cubicBezTo>
                      <a:pt x="1649730" y="50800"/>
                      <a:pt x="1651000" y="40640"/>
                      <a:pt x="1647190" y="39370"/>
                    </a:cubicBezTo>
                    <a:cubicBezTo>
                      <a:pt x="1631950" y="34290"/>
                      <a:pt x="1521460" y="139700"/>
                      <a:pt x="1463040" y="179070"/>
                    </a:cubicBezTo>
                    <a:cubicBezTo>
                      <a:pt x="1412240" y="213360"/>
                      <a:pt x="1362710" y="238760"/>
                      <a:pt x="1314450" y="264160"/>
                    </a:cubicBezTo>
                    <a:cubicBezTo>
                      <a:pt x="1268730" y="288290"/>
                      <a:pt x="1226820" y="312420"/>
                      <a:pt x="1179830" y="327660"/>
                    </a:cubicBezTo>
                    <a:cubicBezTo>
                      <a:pt x="1129030" y="344170"/>
                      <a:pt x="1062990" y="354330"/>
                      <a:pt x="1019810" y="358140"/>
                    </a:cubicBezTo>
                    <a:cubicBezTo>
                      <a:pt x="990600" y="359410"/>
                      <a:pt x="972820" y="359410"/>
                      <a:pt x="944880" y="354330"/>
                    </a:cubicBezTo>
                    <a:cubicBezTo>
                      <a:pt x="906780" y="346710"/>
                      <a:pt x="848360" y="331470"/>
                      <a:pt x="810260" y="309880"/>
                    </a:cubicBezTo>
                    <a:cubicBezTo>
                      <a:pt x="777240" y="289560"/>
                      <a:pt x="744220" y="259080"/>
                      <a:pt x="727710" y="234950"/>
                    </a:cubicBezTo>
                    <a:cubicBezTo>
                      <a:pt x="716280" y="218440"/>
                      <a:pt x="711200" y="207010"/>
                      <a:pt x="707390" y="187960"/>
                    </a:cubicBezTo>
                    <a:cubicBezTo>
                      <a:pt x="702310" y="163830"/>
                      <a:pt x="703580" y="127000"/>
                      <a:pt x="711200" y="100330"/>
                    </a:cubicBezTo>
                    <a:cubicBezTo>
                      <a:pt x="718820" y="74930"/>
                      <a:pt x="732790" y="45720"/>
                      <a:pt x="751840" y="29210"/>
                    </a:cubicBezTo>
                    <a:cubicBezTo>
                      <a:pt x="769620" y="13970"/>
                      <a:pt x="800100" y="0"/>
                      <a:pt x="819150" y="0"/>
                    </a:cubicBezTo>
                    <a:cubicBezTo>
                      <a:pt x="831850" y="0"/>
                      <a:pt x="843280" y="8890"/>
                      <a:pt x="852170" y="16510"/>
                    </a:cubicBezTo>
                    <a:cubicBezTo>
                      <a:pt x="861060" y="24130"/>
                      <a:pt x="868680" y="34290"/>
                      <a:pt x="873760" y="48260"/>
                    </a:cubicBezTo>
                    <a:cubicBezTo>
                      <a:pt x="881380" y="68580"/>
                      <a:pt x="887730" y="107950"/>
                      <a:pt x="880110" y="134620"/>
                    </a:cubicBezTo>
                    <a:cubicBezTo>
                      <a:pt x="871220" y="165100"/>
                      <a:pt x="840740" y="201930"/>
                      <a:pt x="817880" y="222250"/>
                    </a:cubicBezTo>
                    <a:cubicBezTo>
                      <a:pt x="801370" y="236220"/>
                      <a:pt x="783590" y="243840"/>
                      <a:pt x="763270" y="250190"/>
                    </a:cubicBezTo>
                    <a:cubicBezTo>
                      <a:pt x="742950" y="257810"/>
                      <a:pt x="720090" y="261620"/>
                      <a:pt x="697230" y="260350"/>
                    </a:cubicBezTo>
                    <a:cubicBezTo>
                      <a:pt x="671830" y="257810"/>
                      <a:pt x="651510" y="251460"/>
                      <a:pt x="619760" y="240030"/>
                    </a:cubicBezTo>
                    <a:cubicBezTo>
                      <a:pt x="563880" y="218440"/>
                      <a:pt x="463550" y="149860"/>
                      <a:pt x="396240" y="121920"/>
                    </a:cubicBezTo>
                    <a:cubicBezTo>
                      <a:pt x="346710" y="100330"/>
                      <a:pt x="303530" y="77470"/>
                      <a:pt x="257810" y="77470"/>
                    </a:cubicBezTo>
                    <a:cubicBezTo>
                      <a:pt x="215900" y="76200"/>
                      <a:pt x="170180" y="93980"/>
                      <a:pt x="134620" y="113030"/>
                    </a:cubicBezTo>
                    <a:cubicBezTo>
                      <a:pt x="101600" y="128270"/>
                      <a:pt x="67310" y="154940"/>
                      <a:pt x="48260" y="177800"/>
                    </a:cubicBezTo>
                    <a:cubicBezTo>
                      <a:pt x="34290" y="194310"/>
                      <a:pt x="30480" y="226060"/>
                      <a:pt x="21590" y="228600"/>
                    </a:cubicBezTo>
                    <a:cubicBezTo>
                      <a:pt x="13970" y="229870"/>
                      <a:pt x="0" y="209550"/>
                      <a:pt x="0" y="20955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795890" y="39931"/>
              <a:ext cx="226048" cy="281096"/>
              <a:chOff x="0" y="0"/>
              <a:chExt cx="245110" cy="304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09629" y="39931"/>
              <a:ext cx="194424" cy="278753"/>
              <a:chOff x="0" y="0"/>
              <a:chExt cx="210820" cy="30226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9" name="TextBox 69"/>
          <p:cNvSpPr txBox="1"/>
          <p:nvPr/>
        </p:nvSpPr>
        <p:spPr>
          <a:xfrm>
            <a:off x="6171333" y="-171450"/>
            <a:ext cx="59453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B57ACF"/>
                </a:solidFill>
                <a:latin typeface="Computer Says No"/>
              </a:rPr>
              <a:t>PRESENTING NOVA!</a:t>
            </a:r>
          </a:p>
        </p:txBody>
      </p:sp>
      <p:sp>
        <p:nvSpPr>
          <p:cNvPr id="70" name="Freeform 70"/>
          <p:cNvSpPr/>
          <p:nvPr/>
        </p:nvSpPr>
        <p:spPr>
          <a:xfrm rot="-5400000">
            <a:off x="8986846" y="-583698"/>
            <a:ext cx="314308" cy="3224796"/>
          </a:xfrm>
          <a:custGeom>
            <a:avLst/>
            <a:gdLst/>
            <a:ahLst/>
            <a:cxnLst/>
            <a:rect l="l" t="t" r="r" b="b"/>
            <a:pathLst>
              <a:path w="314308" h="3224796">
                <a:moveTo>
                  <a:pt x="0" y="0"/>
                </a:moveTo>
                <a:lnTo>
                  <a:pt x="314308" y="0"/>
                </a:lnTo>
                <a:lnTo>
                  <a:pt x="314308" y="3224796"/>
                </a:lnTo>
                <a:lnTo>
                  <a:pt x="0" y="3224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TextBox 71"/>
          <p:cNvSpPr txBox="1"/>
          <p:nvPr/>
        </p:nvSpPr>
        <p:spPr>
          <a:xfrm>
            <a:off x="10206808" y="8283165"/>
            <a:ext cx="1274766" cy="41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5"/>
              </a:lnSpc>
            </a:pPr>
            <a:r>
              <a:rPr lang="en-US" sz="1603">
                <a:solidFill>
                  <a:srgbClr val="AC68CC"/>
                </a:solidFill>
                <a:latin typeface="Aperture"/>
              </a:rPr>
              <a:t>Pop out Cartridge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solidFill>
              <a:srgbClr val="AC6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272" cy="428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861116"/>
            <a:ext cx="6206769" cy="9425884"/>
            <a:chOff x="0" y="0"/>
            <a:chExt cx="8275692" cy="12567846"/>
          </a:xfrm>
        </p:grpSpPr>
        <p:sp>
          <p:nvSpPr>
            <p:cNvPr id="10" name="Freeform 10"/>
            <p:cNvSpPr/>
            <p:nvPr/>
          </p:nvSpPr>
          <p:spPr>
            <a:xfrm>
              <a:off x="1542255" y="0"/>
              <a:ext cx="4766815" cy="12567846"/>
            </a:xfrm>
            <a:custGeom>
              <a:avLst/>
              <a:gdLst/>
              <a:ahLst/>
              <a:cxnLst/>
              <a:rect l="l" t="t" r="r" b="b"/>
              <a:pathLst>
                <a:path w="4766815" h="12567846">
                  <a:moveTo>
                    <a:pt x="0" y="0"/>
                  </a:moveTo>
                  <a:lnTo>
                    <a:pt x="4766815" y="0"/>
                  </a:lnTo>
                  <a:lnTo>
                    <a:pt x="4766815" y="12567846"/>
                  </a:lnTo>
                  <a:lnTo>
                    <a:pt x="0" y="12567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0581" r="-82585" b="-36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307962" y="11056536"/>
              <a:ext cx="1235400" cy="223916"/>
            </a:xfrm>
            <a:custGeom>
              <a:avLst/>
              <a:gdLst/>
              <a:ahLst/>
              <a:cxnLst/>
              <a:rect l="l" t="t" r="r" b="b"/>
              <a:pathLst>
                <a:path w="1235400" h="223916">
                  <a:moveTo>
                    <a:pt x="0" y="0"/>
                  </a:moveTo>
                  <a:lnTo>
                    <a:pt x="1235400" y="0"/>
                  </a:lnTo>
                  <a:lnTo>
                    <a:pt x="1235400" y="223917"/>
                  </a:lnTo>
                  <a:lnTo>
                    <a:pt x="0" y="223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464579" y="10698558"/>
              <a:ext cx="922166" cy="23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3"/>
                </a:lnSpc>
                <a:spcBef>
                  <a:spcPct val="0"/>
                </a:spcBef>
              </a:pPr>
              <a:r>
                <a:rPr lang="en-US" sz="1024">
                  <a:solidFill>
                    <a:srgbClr val="000000"/>
                  </a:solidFill>
                  <a:latin typeface="TT Lakes Neue Expanded Bold"/>
                </a:rPr>
                <a:t>NOVA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3772153" y="5230564"/>
              <a:ext cx="203386" cy="199549"/>
            </a:xfrm>
            <a:custGeom>
              <a:avLst/>
              <a:gdLst/>
              <a:ahLst/>
              <a:cxnLst/>
              <a:rect l="l" t="t" r="r" b="b"/>
              <a:pathLst>
                <a:path w="203386" h="199549">
                  <a:moveTo>
                    <a:pt x="0" y="0"/>
                  </a:moveTo>
                  <a:lnTo>
                    <a:pt x="203386" y="0"/>
                  </a:lnTo>
                  <a:lnTo>
                    <a:pt x="203386" y="199549"/>
                  </a:lnTo>
                  <a:lnTo>
                    <a:pt x="0" y="199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187" t="-9822" r="-22310" b="-96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53400"/>
              <a:ext cx="1896274" cy="891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Pores on bristles to release bleach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45887" y="5741581"/>
              <a:ext cx="1969177" cy="891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Camera to detect hair characteristics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24142" y="6709551"/>
              <a:ext cx="2003296" cy="60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Heat intensity indicator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2193" y="8817339"/>
              <a:ext cx="1683610" cy="60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Voice assistant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866285" y="11738173"/>
              <a:ext cx="1427090" cy="319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Cartridge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040833" y="2214207"/>
              <a:ext cx="2234859" cy="60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Infrared light from the surface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 rot="-1768797">
              <a:off x="5072308" y="3219676"/>
              <a:ext cx="1937050" cy="717603"/>
              <a:chOff x="0" y="0"/>
              <a:chExt cx="2063750" cy="7645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50800" y="48260"/>
                <a:ext cx="1964690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1964690" h="670560">
                    <a:moveTo>
                      <a:pt x="8890" y="331470"/>
                    </a:moveTo>
                    <a:cubicBezTo>
                      <a:pt x="2540" y="308610"/>
                      <a:pt x="13970" y="304800"/>
                      <a:pt x="21590" y="308610"/>
                    </a:cubicBezTo>
                    <a:cubicBezTo>
                      <a:pt x="40640" y="318770"/>
                      <a:pt x="62230" y="410210"/>
                      <a:pt x="90170" y="444500"/>
                    </a:cubicBezTo>
                    <a:cubicBezTo>
                      <a:pt x="110490" y="472440"/>
                      <a:pt x="134620" y="490220"/>
                      <a:pt x="162560" y="508000"/>
                    </a:cubicBezTo>
                    <a:cubicBezTo>
                      <a:pt x="191770" y="525780"/>
                      <a:pt x="222250" y="542290"/>
                      <a:pt x="259080" y="552450"/>
                    </a:cubicBezTo>
                    <a:cubicBezTo>
                      <a:pt x="300990" y="565150"/>
                      <a:pt x="355600" y="571500"/>
                      <a:pt x="403860" y="571500"/>
                    </a:cubicBezTo>
                    <a:cubicBezTo>
                      <a:pt x="450850" y="572770"/>
                      <a:pt x="499110" y="568960"/>
                      <a:pt x="544830" y="556260"/>
                    </a:cubicBezTo>
                    <a:cubicBezTo>
                      <a:pt x="593090" y="542290"/>
                      <a:pt x="643890" y="518160"/>
                      <a:pt x="684530" y="488950"/>
                    </a:cubicBezTo>
                    <a:cubicBezTo>
                      <a:pt x="725170" y="458470"/>
                      <a:pt x="763270" y="414020"/>
                      <a:pt x="789940" y="374650"/>
                    </a:cubicBezTo>
                    <a:cubicBezTo>
                      <a:pt x="812800" y="341630"/>
                      <a:pt x="831850" y="304800"/>
                      <a:pt x="839470" y="271780"/>
                    </a:cubicBezTo>
                    <a:cubicBezTo>
                      <a:pt x="844550" y="242570"/>
                      <a:pt x="844550" y="208280"/>
                      <a:pt x="835660" y="184150"/>
                    </a:cubicBezTo>
                    <a:cubicBezTo>
                      <a:pt x="828040" y="163830"/>
                      <a:pt x="811530" y="142240"/>
                      <a:pt x="795020" y="132080"/>
                    </a:cubicBezTo>
                    <a:cubicBezTo>
                      <a:pt x="781050" y="123190"/>
                      <a:pt x="762000" y="116840"/>
                      <a:pt x="746760" y="119380"/>
                    </a:cubicBezTo>
                    <a:cubicBezTo>
                      <a:pt x="728980" y="123190"/>
                      <a:pt x="709930" y="138430"/>
                      <a:pt x="695960" y="154940"/>
                    </a:cubicBezTo>
                    <a:cubicBezTo>
                      <a:pt x="679450" y="173990"/>
                      <a:pt x="668020" y="200660"/>
                      <a:pt x="660400" y="228600"/>
                    </a:cubicBezTo>
                    <a:cubicBezTo>
                      <a:pt x="652780" y="260350"/>
                      <a:pt x="650240" y="298450"/>
                      <a:pt x="655320" y="334010"/>
                    </a:cubicBezTo>
                    <a:cubicBezTo>
                      <a:pt x="659130" y="370840"/>
                      <a:pt x="673100" y="408940"/>
                      <a:pt x="689610" y="443230"/>
                    </a:cubicBezTo>
                    <a:cubicBezTo>
                      <a:pt x="707390" y="478790"/>
                      <a:pt x="731520" y="514350"/>
                      <a:pt x="760730" y="541020"/>
                    </a:cubicBezTo>
                    <a:cubicBezTo>
                      <a:pt x="792480" y="570230"/>
                      <a:pt x="834390" y="594360"/>
                      <a:pt x="875030" y="610870"/>
                    </a:cubicBezTo>
                    <a:cubicBezTo>
                      <a:pt x="915670" y="627380"/>
                      <a:pt x="960120" y="635000"/>
                      <a:pt x="1007110" y="640080"/>
                    </a:cubicBezTo>
                    <a:cubicBezTo>
                      <a:pt x="1062990" y="643890"/>
                      <a:pt x="1125220" y="645160"/>
                      <a:pt x="1187450" y="632460"/>
                    </a:cubicBezTo>
                    <a:cubicBezTo>
                      <a:pt x="1258570" y="619760"/>
                      <a:pt x="1341120" y="589280"/>
                      <a:pt x="1410970" y="553720"/>
                    </a:cubicBezTo>
                    <a:cubicBezTo>
                      <a:pt x="1480820" y="518160"/>
                      <a:pt x="1549400" y="467360"/>
                      <a:pt x="1606550" y="420370"/>
                    </a:cubicBezTo>
                    <a:cubicBezTo>
                      <a:pt x="1656080" y="379730"/>
                      <a:pt x="1690370" y="345440"/>
                      <a:pt x="1736090" y="292100"/>
                    </a:cubicBezTo>
                    <a:cubicBezTo>
                      <a:pt x="1799590" y="217170"/>
                      <a:pt x="1907540" y="26670"/>
                      <a:pt x="1941830" y="5080"/>
                    </a:cubicBezTo>
                    <a:cubicBezTo>
                      <a:pt x="1949450" y="1270"/>
                      <a:pt x="1957070" y="0"/>
                      <a:pt x="1959610" y="2540"/>
                    </a:cubicBezTo>
                    <a:cubicBezTo>
                      <a:pt x="1962150" y="6350"/>
                      <a:pt x="1957070" y="25400"/>
                      <a:pt x="1954530" y="25400"/>
                    </a:cubicBezTo>
                    <a:cubicBezTo>
                      <a:pt x="1950720" y="26670"/>
                      <a:pt x="1939290" y="10160"/>
                      <a:pt x="1940560" y="6350"/>
                    </a:cubicBezTo>
                    <a:cubicBezTo>
                      <a:pt x="1941830" y="3810"/>
                      <a:pt x="1955800" y="0"/>
                      <a:pt x="1958340" y="2540"/>
                    </a:cubicBezTo>
                    <a:cubicBezTo>
                      <a:pt x="1962150" y="5080"/>
                      <a:pt x="1964690" y="11430"/>
                      <a:pt x="1962150" y="20320"/>
                    </a:cubicBezTo>
                    <a:cubicBezTo>
                      <a:pt x="1953260" y="59690"/>
                      <a:pt x="1818640" y="234950"/>
                      <a:pt x="1753870" y="309880"/>
                    </a:cubicBezTo>
                    <a:cubicBezTo>
                      <a:pt x="1706880" y="365760"/>
                      <a:pt x="1671320" y="400050"/>
                      <a:pt x="1620520" y="441960"/>
                    </a:cubicBezTo>
                    <a:cubicBezTo>
                      <a:pt x="1562100" y="488950"/>
                      <a:pt x="1490980" y="542290"/>
                      <a:pt x="1419860" y="577850"/>
                    </a:cubicBezTo>
                    <a:cubicBezTo>
                      <a:pt x="1347470" y="614680"/>
                      <a:pt x="1262380" y="645160"/>
                      <a:pt x="1188720" y="657860"/>
                    </a:cubicBezTo>
                    <a:cubicBezTo>
                      <a:pt x="1123950" y="670560"/>
                      <a:pt x="1059180" y="669290"/>
                      <a:pt x="1002030" y="664210"/>
                    </a:cubicBezTo>
                    <a:cubicBezTo>
                      <a:pt x="952500" y="659130"/>
                      <a:pt x="905510" y="650240"/>
                      <a:pt x="862330" y="632460"/>
                    </a:cubicBezTo>
                    <a:cubicBezTo>
                      <a:pt x="817880" y="614680"/>
                      <a:pt x="773430" y="588010"/>
                      <a:pt x="740410" y="557530"/>
                    </a:cubicBezTo>
                    <a:cubicBezTo>
                      <a:pt x="708660" y="527050"/>
                      <a:pt x="684530" y="488950"/>
                      <a:pt x="665480" y="452120"/>
                    </a:cubicBezTo>
                    <a:cubicBezTo>
                      <a:pt x="647700" y="415290"/>
                      <a:pt x="633730" y="372110"/>
                      <a:pt x="629920" y="332740"/>
                    </a:cubicBezTo>
                    <a:cubicBezTo>
                      <a:pt x="624840" y="294640"/>
                      <a:pt x="628650" y="252730"/>
                      <a:pt x="637540" y="218440"/>
                    </a:cubicBezTo>
                    <a:cubicBezTo>
                      <a:pt x="646430" y="186690"/>
                      <a:pt x="661670" y="154940"/>
                      <a:pt x="680720" y="134620"/>
                    </a:cubicBezTo>
                    <a:cubicBezTo>
                      <a:pt x="698500" y="116840"/>
                      <a:pt x="723900" y="99060"/>
                      <a:pt x="746760" y="96520"/>
                    </a:cubicBezTo>
                    <a:cubicBezTo>
                      <a:pt x="768350" y="93980"/>
                      <a:pt x="793750" y="101600"/>
                      <a:pt x="812800" y="115570"/>
                    </a:cubicBezTo>
                    <a:cubicBezTo>
                      <a:pt x="833120" y="129540"/>
                      <a:pt x="852170" y="154940"/>
                      <a:pt x="859790" y="181610"/>
                    </a:cubicBezTo>
                    <a:cubicBezTo>
                      <a:pt x="869950" y="209550"/>
                      <a:pt x="869950" y="247650"/>
                      <a:pt x="862330" y="280670"/>
                    </a:cubicBezTo>
                    <a:cubicBezTo>
                      <a:pt x="853440" y="318770"/>
                      <a:pt x="833120" y="356870"/>
                      <a:pt x="808990" y="392430"/>
                    </a:cubicBezTo>
                    <a:cubicBezTo>
                      <a:pt x="779780" y="433070"/>
                      <a:pt x="739140" y="478790"/>
                      <a:pt x="695960" y="510540"/>
                    </a:cubicBezTo>
                    <a:cubicBezTo>
                      <a:pt x="652780" y="542290"/>
                      <a:pt x="599440" y="567690"/>
                      <a:pt x="548640" y="581660"/>
                    </a:cubicBezTo>
                    <a:cubicBezTo>
                      <a:pt x="500380" y="594360"/>
                      <a:pt x="449580" y="598170"/>
                      <a:pt x="400050" y="596900"/>
                    </a:cubicBezTo>
                    <a:cubicBezTo>
                      <a:pt x="350520" y="595630"/>
                      <a:pt x="293370" y="589280"/>
                      <a:pt x="248920" y="575310"/>
                    </a:cubicBezTo>
                    <a:cubicBezTo>
                      <a:pt x="209550" y="563880"/>
                      <a:pt x="176530" y="547370"/>
                      <a:pt x="146050" y="527050"/>
                    </a:cubicBezTo>
                    <a:cubicBezTo>
                      <a:pt x="116840" y="508000"/>
                      <a:pt x="91440" y="487680"/>
                      <a:pt x="68580" y="458470"/>
                    </a:cubicBezTo>
                    <a:cubicBezTo>
                      <a:pt x="40640" y="422910"/>
                      <a:pt x="0" y="345440"/>
                      <a:pt x="0" y="321310"/>
                    </a:cubicBezTo>
                    <a:cubicBezTo>
                      <a:pt x="1270" y="313690"/>
                      <a:pt x="6350" y="306070"/>
                      <a:pt x="10160" y="306070"/>
                    </a:cubicBezTo>
                    <a:cubicBezTo>
                      <a:pt x="15240" y="304800"/>
                      <a:pt x="25400" y="311150"/>
                      <a:pt x="27940" y="316230"/>
                    </a:cubicBezTo>
                    <a:cubicBezTo>
                      <a:pt x="30480" y="321310"/>
                      <a:pt x="27940" y="330200"/>
                      <a:pt x="25400" y="332740"/>
                    </a:cubicBezTo>
                    <a:cubicBezTo>
                      <a:pt x="21590" y="335280"/>
                      <a:pt x="8890" y="331470"/>
                      <a:pt x="8890" y="33147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510893" y="2800780"/>
              <a:ext cx="230062" cy="286087"/>
              <a:chOff x="0" y="0"/>
              <a:chExt cx="245110" cy="304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6626652" y="2800780"/>
              <a:ext cx="197877" cy="283703"/>
              <a:chOff x="0" y="0"/>
              <a:chExt cx="210820" cy="30226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1301343">
              <a:off x="782655" y="2182303"/>
              <a:ext cx="1868575" cy="457240"/>
              <a:chOff x="0" y="0"/>
              <a:chExt cx="2063750" cy="50499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50800" y="31877"/>
                <a:ext cx="1964690" cy="442923"/>
              </a:xfrm>
              <a:custGeom>
                <a:avLst/>
                <a:gdLst/>
                <a:ahLst/>
                <a:cxnLst/>
                <a:rect l="l" t="t" r="r" b="b"/>
                <a:pathLst>
                  <a:path w="1964690" h="442923">
                    <a:moveTo>
                      <a:pt x="8890" y="218945"/>
                    </a:moveTo>
                    <a:cubicBezTo>
                      <a:pt x="2540" y="203845"/>
                      <a:pt x="13970" y="201329"/>
                      <a:pt x="21590" y="203845"/>
                    </a:cubicBezTo>
                    <a:cubicBezTo>
                      <a:pt x="40640" y="210556"/>
                      <a:pt x="62230" y="270955"/>
                      <a:pt x="90170" y="293604"/>
                    </a:cubicBezTo>
                    <a:cubicBezTo>
                      <a:pt x="110490" y="312059"/>
                      <a:pt x="134620" y="323804"/>
                      <a:pt x="162560" y="335548"/>
                    </a:cubicBezTo>
                    <a:cubicBezTo>
                      <a:pt x="191770" y="347292"/>
                      <a:pt x="222250" y="358197"/>
                      <a:pt x="259080" y="364908"/>
                    </a:cubicBezTo>
                    <a:cubicBezTo>
                      <a:pt x="300990" y="373297"/>
                      <a:pt x="355600" y="377491"/>
                      <a:pt x="403860" y="377491"/>
                    </a:cubicBezTo>
                    <a:cubicBezTo>
                      <a:pt x="450850" y="378330"/>
                      <a:pt x="499110" y="375814"/>
                      <a:pt x="544830" y="367425"/>
                    </a:cubicBezTo>
                    <a:cubicBezTo>
                      <a:pt x="593090" y="358197"/>
                      <a:pt x="643890" y="342259"/>
                      <a:pt x="684530" y="322965"/>
                    </a:cubicBezTo>
                    <a:cubicBezTo>
                      <a:pt x="725170" y="302832"/>
                      <a:pt x="763270" y="273471"/>
                      <a:pt x="789940" y="247467"/>
                    </a:cubicBezTo>
                    <a:cubicBezTo>
                      <a:pt x="812800" y="225656"/>
                      <a:pt x="831850" y="201329"/>
                      <a:pt x="839470" y="179518"/>
                    </a:cubicBezTo>
                    <a:cubicBezTo>
                      <a:pt x="844550" y="160224"/>
                      <a:pt x="844550" y="137575"/>
                      <a:pt x="835660" y="121636"/>
                    </a:cubicBezTo>
                    <a:cubicBezTo>
                      <a:pt x="828040" y="108214"/>
                      <a:pt x="811530" y="93953"/>
                      <a:pt x="795020" y="87242"/>
                    </a:cubicBezTo>
                    <a:cubicBezTo>
                      <a:pt x="781050" y="81370"/>
                      <a:pt x="762000" y="77176"/>
                      <a:pt x="746760" y="78854"/>
                    </a:cubicBezTo>
                    <a:cubicBezTo>
                      <a:pt x="728980" y="81370"/>
                      <a:pt x="709930" y="91437"/>
                      <a:pt x="695960" y="102342"/>
                    </a:cubicBezTo>
                    <a:cubicBezTo>
                      <a:pt x="679450" y="114925"/>
                      <a:pt x="668020" y="132541"/>
                      <a:pt x="660400" y="150997"/>
                    </a:cubicBezTo>
                    <a:cubicBezTo>
                      <a:pt x="652780" y="171968"/>
                      <a:pt x="650240" y="197134"/>
                      <a:pt x="655320" y="220623"/>
                    </a:cubicBezTo>
                    <a:cubicBezTo>
                      <a:pt x="659130" y="244950"/>
                      <a:pt x="673100" y="270116"/>
                      <a:pt x="689610" y="292765"/>
                    </a:cubicBezTo>
                    <a:cubicBezTo>
                      <a:pt x="707390" y="316254"/>
                      <a:pt x="731520" y="339742"/>
                      <a:pt x="760730" y="357358"/>
                    </a:cubicBezTo>
                    <a:cubicBezTo>
                      <a:pt x="792480" y="376652"/>
                      <a:pt x="834390" y="392591"/>
                      <a:pt x="875030" y="403496"/>
                    </a:cubicBezTo>
                    <a:cubicBezTo>
                      <a:pt x="915670" y="414402"/>
                      <a:pt x="960120" y="419435"/>
                      <a:pt x="1007110" y="422790"/>
                    </a:cubicBezTo>
                    <a:cubicBezTo>
                      <a:pt x="1062990" y="425307"/>
                      <a:pt x="1125220" y="426146"/>
                      <a:pt x="1187450" y="417757"/>
                    </a:cubicBezTo>
                    <a:cubicBezTo>
                      <a:pt x="1258570" y="409368"/>
                      <a:pt x="1341120" y="389235"/>
                      <a:pt x="1410970" y="365747"/>
                    </a:cubicBezTo>
                    <a:cubicBezTo>
                      <a:pt x="1480820" y="342259"/>
                      <a:pt x="1549400" y="308704"/>
                      <a:pt x="1606550" y="277666"/>
                    </a:cubicBezTo>
                    <a:cubicBezTo>
                      <a:pt x="1656080" y="250822"/>
                      <a:pt x="1690370" y="228173"/>
                      <a:pt x="1736090" y="192940"/>
                    </a:cubicBezTo>
                    <a:cubicBezTo>
                      <a:pt x="1799590" y="143447"/>
                      <a:pt x="1907540" y="17616"/>
                      <a:pt x="1941830" y="3356"/>
                    </a:cubicBezTo>
                    <a:cubicBezTo>
                      <a:pt x="1949450" y="839"/>
                      <a:pt x="1957070" y="0"/>
                      <a:pt x="1959610" y="1678"/>
                    </a:cubicBezTo>
                    <a:cubicBezTo>
                      <a:pt x="1962150" y="4194"/>
                      <a:pt x="1957070" y="16777"/>
                      <a:pt x="1954530" y="16777"/>
                    </a:cubicBezTo>
                    <a:cubicBezTo>
                      <a:pt x="1950720" y="17616"/>
                      <a:pt x="1939290" y="6711"/>
                      <a:pt x="1940560" y="4194"/>
                    </a:cubicBezTo>
                    <a:cubicBezTo>
                      <a:pt x="1941830" y="2517"/>
                      <a:pt x="1955800" y="0"/>
                      <a:pt x="1958340" y="1678"/>
                    </a:cubicBezTo>
                    <a:cubicBezTo>
                      <a:pt x="1962150" y="3356"/>
                      <a:pt x="1964690" y="7550"/>
                      <a:pt x="1962150" y="13422"/>
                    </a:cubicBezTo>
                    <a:cubicBezTo>
                      <a:pt x="1953260" y="39427"/>
                      <a:pt x="1818640" y="155191"/>
                      <a:pt x="1753870" y="204684"/>
                    </a:cubicBezTo>
                    <a:cubicBezTo>
                      <a:pt x="1706880" y="241594"/>
                      <a:pt x="1671320" y="264244"/>
                      <a:pt x="1620520" y="291927"/>
                    </a:cubicBezTo>
                    <a:cubicBezTo>
                      <a:pt x="1562100" y="322965"/>
                      <a:pt x="1490980" y="358197"/>
                      <a:pt x="1419860" y="381686"/>
                    </a:cubicBezTo>
                    <a:cubicBezTo>
                      <a:pt x="1347470" y="406013"/>
                      <a:pt x="1262380" y="426146"/>
                      <a:pt x="1188720" y="434534"/>
                    </a:cubicBezTo>
                    <a:cubicBezTo>
                      <a:pt x="1123950" y="442923"/>
                      <a:pt x="1059180" y="442084"/>
                      <a:pt x="1002030" y="438729"/>
                    </a:cubicBezTo>
                    <a:cubicBezTo>
                      <a:pt x="952500" y="435373"/>
                      <a:pt x="905510" y="429501"/>
                      <a:pt x="862330" y="417757"/>
                    </a:cubicBezTo>
                    <a:cubicBezTo>
                      <a:pt x="817880" y="406013"/>
                      <a:pt x="773430" y="388397"/>
                      <a:pt x="740410" y="368264"/>
                    </a:cubicBezTo>
                    <a:cubicBezTo>
                      <a:pt x="708660" y="348131"/>
                      <a:pt x="684530" y="322965"/>
                      <a:pt x="665480" y="298638"/>
                    </a:cubicBezTo>
                    <a:cubicBezTo>
                      <a:pt x="647700" y="274310"/>
                      <a:pt x="633730" y="245789"/>
                      <a:pt x="629920" y="219784"/>
                    </a:cubicBezTo>
                    <a:cubicBezTo>
                      <a:pt x="624840" y="194618"/>
                      <a:pt x="628650" y="166935"/>
                      <a:pt x="637540" y="144286"/>
                    </a:cubicBezTo>
                    <a:cubicBezTo>
                      <a:pt x="646430" y="123314"/>
                      <a:pt x="661670" y="102342"/>
                      <a:pt x="680720" y="88920"/>
                    </a:cubicBezTo>
                    <a:cubicBezTo>
                      <a:pt x="698500" y="77176"/>
                      <a:pt x="723900" y="65432"/>
                      <a:pt x="746760" y="63754"/>
                    </a:cubicBezTo>
                    <a:cubicBezTo>
                      <a:pt x="768350" y="62076"/>
                      <a:pt x="793750" y="67110"/>
                      <a:pt x="812800" y="76337"/>
                    </a:cubicBezTo>
                    <a:cubicBezTo>
                      <a:pt x="833120" y="85565"/>
                      <a:pt x="852170" y="102342"/>
                      <a:pt x="859790" y="119958"/>
                    </a:cubicBezTo>
                    <a:cubicBezTo>
                      <a:pt x="869950" y="138413"/>
                      <a:pt x="869950" y="163580"/>
                      <a:pt x="862330" y="185390"/>
                    </a:cubicBezTo>
                    <a:cubicBezTo>
                      <a:pt x="853440" y="210556"/>
                      <a:pt x="833120" y="235722"/>
                      <a:pt x="808990" y="259211"/>
                    </a:cubicBezTo>
                    <a:cubicBezTo>
                      <a:pt x="779780" y="286055"/>
                      <a:pt x="739140" y="316254"/>
                      <a:pt x="695960" y="337226"/>
                    </a:cubicBezTo>
                    <a:cubicBezTo>
                      <a:pt x="652780" y="358197"/>
                      <a:pt x="599440" y="374975"/>
                      <a:pt x="548640" y="384202"/>
                    </a:cubicBezTo>
                    <a:cubicBezTo>
                      <a:pt x="500380" y="392591"/>
                      <a:pt x="449580" y="395108"/>
                      <a:pt x="400050" y="394269"/>
                    </a:cubicBezTo>
                    <a:cubicBezTo>
                      <a:pt x="350520" y="393430"/>
                      <a:pt x="293370" y="389235"/>
                      <a:pt x="248920" y="380008"/>
                    </a:cubicBezTo>
                    <a:cubicBezTo>
                      <a:pt x="209550" y="372458"/>
                      <a:pt x="176530" y="361553"/>
                      <a:pt x="146050" y="348131"/>
                    </a:cubicBezTo>
                    <a:cubicBezTo>
                      <a:pt x="116840" y="335548"/>
                      <a:pt x="91440" y="322126"/>
                      <a:pt x="68580" y="302832"/>
                    </a:cubicBezTo>
                    <a:cubicBezTo>
                      <a:pt x="40640" y="279344"/>
                      <a:pt x="0" y="228173"/>
                      <a:pt x="0" y="212234"/>
                    </a:cubicBezTo>
                    <a:cubicBezTo>
                      <a:pt x="1270" y="207201"/>
                      <a:pt x="6350" y="202168"/>
                      <a:pt x="10160" y="202168"/>
                    </a:cubicBezTo>
                    <a:cubicBezTo>
                      <a:pt x="15240" y="201329"/>
                      <a:pt x="25400" y="205523"/>
                      <a:pt x="27940" y="208879"/>
                    </a:cubicBezTo>
                    <a:cubicBezTo>
                      <a:pt x="30480" y="212234"/>
                      <a:pt x="27940" y="218106"/>
                      <a:pt x="25400" y="219784"/>
                    </a:cubicBezTo>
                    <a:cubicBezTo>
                      <a:pt x="21590" y="221462"/>
                      <a:pt x="8890" y="218945"/>
                      <a:pt x="8890" y="218945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973352">
              <a:off x="762804" y="2019612"/>
              <a:ext cx="220607" cy="274329"/>
              <a:chOff x="0" y="0"/>
              <a:chExt cx="245110" cy="304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-973352">
              <a:off x="869681" y="1992958"/>
              <a:ext cx="189745" cy="272043"/>
              <a:chOff x="0" y="0"/>
              <a:chExt cx="210820" cy="30226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-307810">
              <a:off x="1793563" y="5228115"/>
              <a:ext cx="2033193" cy="462377"/>
              <a:chOff x="0" y="0"/>
              <a:chExt cx="2166182" cy="49262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54469" y="35755"/>
                <a:ext cx="2058641" cy="419125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419125">
                    <a:moveTo>
                      <a:pt x="2037691" y="245317"/>
                    </a:moveTo>
                    <a:cubicBezTo>
                      <a:pt x="1734621" y="123155"/>
                      <a:pt x="1701102" y="114216"/>
                      <a:pt x="1655013" y="107264"/>
                    </a:cubicBezTo>
                    <a:cubicBezTo>
                      <a:pt x="1606131" y="99318"/>
                      <a:pt x="1547472" y="97332"/>
                      <a:pt x="1497193" y="97332"/>
                    </a:cubicBezTo>
                    <a:cubicBezTo>
                      <a:pt x="1448311" y="98325"/>
                      <a:pt x="1402222" y="97332"/>
                      <a:pt x="1354736" y="107264"/>
                    </a:cubicBezTo>
                    <a:cubicBezTo>
                      <a:pt x="1304457" y="117196"/>
                      <a:pt x="1248592" y="139046"/>
                      <a:pt x="1203900" y="158910"/>
                    </a:cubicBezTo>
                    <a:cubicBezTo>
                      <a:pt x="1166191" y="176787"/>
                      <a:pt x="1128481" y="198637"/>
                      <a:pt x="1103342" y="220487"/>
                    </a:cubicBezTo>
                    <a:cubicBezTo>
                      <a:pt x="1082392" y="239358"/>
                      <a:pt x="1065633" y="261208"/>
                      <a:pt x="1055856" y="280079"/>
                    </a:cubicBezTo>
                    <a:cubicBezTo>
                      <a:pt x="1048873" y="294976"/>
                      <a:pt x="1046080" y="311861"/>
                      <a:pt x="1048873" y="324772"/>
                    </a:cubicBezTo>
                    <a:cubicBezTo>
                      <a:pt x="1051666" y="335697"/>
                      <a:pt x="1058650" y="346622"/>
                      <a:pt x="1068426" y="353574"/>
                    </a:cubicBezTo>
                    <a:cubicBezTo>
                      <a:pt x="1078203" y="360527"/>
                      <a:pt x="1087979" y="367479"/>
                      <a:pt x="1103342" y="368472"/>
                    </a:cubicBezTo>
                    <a:cubicBezTo>
                      <a:pt x="1131275" y="371452"/>
                      <a:pt x="1191330" y="359534"/>
                      <a:pt x="1226246" y="344636"/>
                    </a:cubicBezTo>
                    <a:cubicBezTo>
                      <a:pt x="1262558" y="328745"/>
                      <a:pt x="1297474" y="299942"/>
                      <a:pt x="1318424" y="275113"/>
                    </a:cubicBezTo>
                    <a:cubicBezTo>
                      <a:pt x="1336580" y="253263"/>
                      <a:pt x="1351943" y="228433"/>
                      <a:pt x="1350546" y="204596"/>
                    </a:cubicBezTo>
                    <a:cubicBezTo>
                      <a:pt x="1349150" y="180760"/>
                      <a:pt x="1332390" y="154937"/>
                      <a:pt x="1308647" y="134080"/>
                    </a:cubicBezTo>
                    <a:cubicBezTo>
                      <a:pt x="1280715" y="108257"/>
                      <a:pt x="1229039" y="86407"/>
                      <a:pt x="1182950" y="69523"/>
                    </a:cubicBezTo>
                    <a:cubicBezTo>
                      <a:pt x="1132671" y="50652"/>
                      <a:pt x="1076806" y="35754"/>
                      <a:pt x="1018147" y="27809"/>
                    </a:cubicBezTo>
                    <a:cubicBezTo>
                      <a:pt x="952505" y="19863"/>
                      <a:pt x="874294" y="21850"/>
                      <a:pt x="805859" y="23836"/>
                    </a:cubicBezTo>
                    <a:cubicBezTo>
                      <a:pt x="741613" y="25823"/>
                      <a:pt x="684351" y="28802"/>
                      <a:pt x="621503" y="39727"/>
                    </a:cubicBezTo>
                    <a:cubicBezTo>
                      <a:pt x="555861" y="51645"/>
                      <a:pt x="484632" y="68530"/>
                      <a:pt x="420387" y="95346"/>
                    </a:cubicBezTo>
                    <a:cubicBezTo>
                      <a:pt x="351952" y="125141"/>
                      <a:pt x="289103" y="167848"/>
                      <a:pt x="224858" y="215521"/>
                    </a:cubicBezTo>
                    <a:cubicBezTo>
                      <a:pt x="150836" y="271140"/>
                      <a:pt x="29329" y="419125"/>
                      <a:pt x="8380" y="416145"/>
                    </a:cubicBezTo>
                    <a:cubicBezTo>
                      <a:pt x="2793" y="415152"/>
                      <a:pt x="0" y="402241"/>
                      <a:pt x="2793" y="400254"/>
                    </a:cubicBezTo>
                    <a:cubicBezTo>
                      <a:pt x="5586" y="398268"/>
                      <a:pt x="23743" y="399261"/>
                      <a:pt x="26536" y="402241"/>
                    </a:cubicBezTo>
                    <a:cubicBezTo>
                      <a:pt x="27933" y="405220"/>
                      <a:pt x="18156" y="417138"/>
                      <a:pt x="13966" y="417138"/>
                    </a:cubicBezTo>
                    <a:cubicBezTo>
                      <a:pt x="9776" y="417138"/>
                      <a:pt x="1396" y="409193"/>
                      <a:pt x="1396" y="401247"/>
                    </a:cubicBezTo>
                    <a:cubicBezTo>
                      <a:pt x="4190" y="371452"/>
                      <a:pt x="134077" y="257235"/>
                      <a:pt x="206702" y="200624"/>
                    </a:cubicBezTo>
                    <a:cubicBezTo>
                      <a:pt x="270947" y="150964"/>
                      <a:pt x="337986" y="107264"/>
                      <a:pt x="410611" y="76475"/>
                    </a:cubicBezTo>
                    <a:cubicBezTo>
                      <a:pt x="476253" y="48666"/>
                      <a:pt x="550274" y="32775"/>
                      <a:pt x="618709" y="19863"/>
                    </a:cubicBezTo>
                    <a:cubicBezTo>
                      <a:pt x="681558" y="8938"/>
                      <a:pt x="741613" y="5959"/>
                      <a:pt x="807255" y="3972"/>
                    </a:cubicBezTo>
                    <a:cubicBezTo>
                      <a:pt x="877087" y="1986"/>
                      <a:pt x="959488" y="0"/>
                      <a:pt x="1026527" y="9932"/>
                    </a:cubicBezTo>
                    <a:cubicBezTo>
                      <a:pt x="1089376" y="17877"/>
                      <a:pt x="1146638" y="33768"/>
                      <a:pt x="1198313" y="53632"/>
                    </a:cubicBezTo>
                    <a:cubicBezTo>
                      <a:pt x="1248592" y="72502"/>
                      <a:pt x="1304457" y="97332"/>
                      <a:pt x="1333787" y="125141"/>
                    </a:cubicBezTo>
                    <a:cubicBezTo>
                      <a:pt x="1358926" y="149971"/>
                      <a:pt x="1375686" y="180760"/>
                      <a:pt x="1377083" y="207576"/>
                    </a:cubicBezTo>
                    <a:cubicBezTo>
                      <a:pt x="1377083" y="234392"/>
                      <a:pt x="1360323" y="263194"/>
                      <a:pt x="1339373" y="288024"/>
                    </a:cubicBezTo>
                    <a:cubicBezTo>
                      <a:pt x="1315631" y="315833"/>
                      <a:pt x="1272335" y="346622"/>
                      <a:pt x="1237419" y="362513"/>
                    </a:cubicBezTo>
                    <a:cubicBezTo>
                      <a:pt x="1209486" y="375425"/>
                      <a:pt x="1178760" y="382377"/>
                      <a:pt x="1152224" y="386350"/>
                    </a:cubicBezTo>
                    <a:cubicBezTo>
                      <a:pt x="1131275" y="389329"/>
                      <a:pt x="1108928" y="390322"/>
                      <a:pt x="1090772" y="385356"/>
                    </a:cubicBezTo>
                    <a:cubicBezTo>
                      <a:pt x="1074013" y="382377"/>
                      <a:pt x="1055856" y="373438"/>
                      <a:pt x="1044683" y="362513"/>
                    </a:cubicBezTo>
                    <a:cubicBezTo>
                      <a:pt x="1033510" y="352581"/>
                      <a:pt x="1023734" y="337683"/>
                      <a:pt x="1020940" y="323779"/>
                    </a:cubicBezTo>
                    <a:cubicBezTo>
                      <a:pt x="1018147" y="307888"/>
                      <a:pt x="1023734" y="289017"/>
                      <a:pt x="1032114" y="270147"/>
                    </a:cubicBezTo>
                    <a:cubicBezTo>
                      <a:pt x="1041890" y="249290"/>
                      <a:pt x="1061443" y="225453"/>
                      <a:pt x="1085186" y="205590"/>
                    </a:cubicBezTo>
                    <a:cubicBezTo>
                      <a:pt x="1113118" y="181753"/>
                      <a:pt x="1150828" y="159903"/>
                      <a:pt x="1192727" y="141032"/>
                    </a:cubicBezTo>
                    <a:cubicBezTo>
                      <a:pt x="1238816" y="120175"/>
                      <a:pt x="1298871" y="97332"/>
                      <a:pt x="1351943" y="87400"/>
                    </a:cubicBezTo>
                    <a:cubicBezTo>
                      <a:pt x="1400825" y="77468"/>
                      <a:pt x="1448311" y="78462"/>
                      <a:pt x="1498590" y="77468"/>
                    </a:cubicBezTo>
                    <a:cubicBezTo>
                      <a:pt x="1553059" y="77468"/>
                      <a:pt x="1606131" y="77468"/>
                      <a:pt x="1664789" y="88393"/>
                    </a:cubicBezTo>
                    <a:cubicBezTo>
                      <a:pt x="1736018" y="101305"/>
                      <a:pt x="1828196" y="133087"/>
                      <a:pt x="1896631" y="157917"/>
                    </a:cubicBezTo>
                    <a:cubicBezTo>
                      <a:pt x="1955290" y="179767"/>
                      <a:pt x="2039088" y="212542"/>
                      <a:pt x="2053054" y="228433"/>
                    </a:cubicBezTo>
                    <a:cubicBezTo>
                      <a:pt x="2057244" y="233399"/>
                      <a:pt x="2058641" y="238365"/>
                      <a:pt x="2055848" y="241344"/>
                    </a:cubicBezTo>
                    <a:cubicBezTo>
                      <a:pt x="2053054" y="244324"/>
                      <a:pt x="2037691" y="245317"/>
                      <a:pt x="2037691" y="245317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8222876">
              <a:off x="1846407" y="5570919"/>
              <a:ext cx="227051" cy="282344"/>
              <a:chOff x="0" y="0"/>
              <a:chExt cx="245110" cy="304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-8222876">
              <a:off x="1789493" y="5505934"/>
              <a:ext cx="195288" cy="279991"/>
              <a:chOff x="0" y="0"/>
              <a:chExt cx="210820" cy="30226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342607" y="7048015"/>
              <a:ext cx="1815463" cy="663961"/>
              <a:chOff x="0" y="0"/>
              <a:chExt cx="1934210" cy="70739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8260" y="49530"/>
                <a:ext cx="1836420" cy="613410"/>
              </a:xfrm>
              <a:custGeom>
                <a:avLst/>
                <a:gdLst/>
                <a:ahLst/>
                <a:cxnLst/>
                <a:rect l="l" t="t" r="r" b="b"/>
                <a:pathLst>
                  <a:path w="1836420" h="613410">
                    <a:moveTo>
                      <a:pt x="26670" y="10160"/>
                    </a:moveTo>
                    <a:cubicBezTo>
                      <a:pt x="113030" y="163830"/>
                      <a:pt x="132080" y="185420"/>
                      <a:pt x="156210" y="208280"/>
                    </a:cubicBezTo>
                    <a:cubicBezTo>
                      <a:pt x="182880" y="233680"/>
                      <a:pt x="214630" y="259080"/>
                      <a:pt x="248920" y="278130"/>
                    </a:cubicBezTo>
                    <a:cubicBezTo>
                      <a:pt x="285750" y="298450"/>
                      <a:pt x="326390" y="314960"/>
                      <a:pt x="367030" y="323850"/>
                    </a:cubicBezTo>
                    <a:cubicBezTo>
                      <a:pt x="406400" y="332740"/>
                      <a:pt x="448310" y="335280"/>
                      <a:pt x="488950" y="331470"/>
                    </a:cubicBezTo>
                    <a:cubicBezTo>
                      <a:pt x="529590" y="328930"/>
                      <a:pt x="575310" y="317500"/>
                      <a:pt x="612140" y="302260"/>
                    </a:cubicBezTo>
                    <a:cubicBezTo>
                      <a:pt x="646430" y="287020"/>
                      <a:pt x="676910" y="266700"/>
                      <a:pt x="702310" y="245110"/>
                    </a:cubicBezTo>
                    <a:cubicBezTo>
                      <a:pt x="726440" y="224790"/>
                      <a:pt x="749300" y="201930"/>
                      <a:pt x="763270" y="176530"/>
                    </a:cubicBezTo>
                    <a:cubicBezTo>
                      <a:pt x="774700" y="152400"/>
                      <a:pt x="783590" y="119380"/>
                      <a:pt x="781050" y="96520"/>
                    </a:cubicBezTo>
                    <a:cubicBezTo>
                      <a:pt x="779780" y="77470"/>
                      <a:pt x="772160" y="54610"/>
                      <a:pt x="760730" y="45720"/>
                    </a:cubicBezTo>
                    <a:cubicBezTo>
                      <a:pt x="750570" y="39370"/>
                      <a:pt x="735330" y="39370"/>
                      <a:pt x="722630" y="41910"/>
                    </a:cubicBezTo>
                    <a:cubicBezTo>
                      <a:pt x="707390" y="44450"/>
                      <a:pt x="689610" y="53340"/>
                      <a:pt x="675640" y="66040"/>
                    </a:cubicBezTo>
                    <a:cubicBezTo>
                      <a:pt x="659130" y="80010"/>
                      <a:pt x="645160" y="100330"/>
                      <a:pt x="635000" y="124460"/>
                    </a:cubicBezTo>
                    <a:cubicBezTo>
                      <a:pt x="622300" y="151130"/>
                      <a:pt x="614680" y="186690"/>
                      <a:pt x="612140" y="219710"/>
                    </a:cubicBezTo>
                    <a:cubicBezTo>
                      <a:pt x="608330" y="256540"/>
                      <a:pt x="608330" y="297180"/>
                      <a:pt x="618490" y="332740"/>
                    </a:cubicBezTo>
                    <a:cubicBezTo>
                      <a:pt x="628650" y="370840"/>
                      <a:pt x="642620" y="408940"/>
                      <a:pt x="670560" y="440690"/>
                    </a:cubicBezTo>
                    <a:cubicBezTo>
                      <a:pt x="703580" y="478790"/>
                      <a:pt x="762000" y="511810"/>
                      <a:pt x="815340" y="534670"/>
                    </a:cubicBezTo>
                    <a:cubicBezTo>
                      <a:pt x="869950" y="560070"/>
                      <a:pt x="929640" y="576580"/>
                      <a:pt x="994410" y="581660"/>
                    </a:cubicBezTo>
                    <a:cubicBezTo>
                      <a:pt x="1068070" y="588010"/>
                      <a:pt x="1158240" y="576580"/>
                      <a:pt x="1233170" y="561340"/>
                    </a:cubicBezTo>
                    <a:cubicBezTo>
                      <a:pt x="1305560" y="547370"/>
                      <a:pt x="1375410" y="519430"/>
                      <a:pt x="1437640" y="496570"/>
                    </a:cubicBezTo>
                    <a:cubicBezTo>
                      <a:pt x="1489710" y="477520"/>
                      <a:pt x="1527810" y="461010"/>
                      <a:pt x="1581150" y="435610"/>
                    </a:cubicBezTo>
                    <a:cubicBezTo>
                      <a:pt x="1649730" y="400050"/>
                      <a:pt x="1780540" y="302260"/>
                      <a:pt x="1814830" y="300990"/>
                    </a:cubicBezTo>
                    <a:cubicBezTo>
                      <a:pt x="1824990" y="299720"/>
                      <a:pt x="1833880" y="306070"/>
                      <a:pt x="1833880" y="309880"/>
                    </a:cubicBezTo>
                    <a:cubicBezTo>
                      <a:pt x="1835150" y="313690"/>
                      <a:pt x="1818640" y="323850"/>
                      <a:pt x="1814830" y="322580"/>
                    </a:cubicBezTo>
                    <a:cubicBezTo>
                      <a:pt x="1812290" y="320040"/>
                      <a:pt x="1811020" y="303530"/>
                      <a:pt x="1814830" y="300990"/>
                    </a:cubicBezTo>
                    <a:cubicBezTo>
                      <a:pt x="1817370" y="298450"/>
                      <a:pt x="1833880" y="303530"/>
                      <a:pt x="1833880" y="308610"/>
                    </a:cubicBezTo>
                    <a:cubicBezTo>
                      <a:pt x="1836420" y="326390"/>
                      <a:pt x="1662430" y="420370"/>
                      <a:pt x="1591310" y="458470"/>
                    </a:cubicBezTo>
                    <a:cubicBezTo>
                      <a:pt x="1536700" y="486410"/>
                      <a:pt x="1498600" y="500380"/>
                      <a:pt x="1445260" y="520700"/>
                    </a:cubicBezTo>
                    <a:cubicBezTo>
                      <a:pt x="1381760" y="543560"/>
                      <a:pt x="1309370" y="572770"/>
                      <a:pt x="1235710" y="586740"/>
                    </a:cubicBezTo>
                    <a:cubicBezTo>
                      <a:pt x="1158240" y="601980"/>
                      <a:pt x="1064260" y="613410"/>
                      <a:pt x="988060" y="605790"/>
                    </a:cubicBezTo>
                    <a:cubicBezTo>
                      <a:pt x="920750" y="599440"/>
                      <a:pt x="858520" y="582930"/>
                      <a:pt x="801370" y="556260"/>
                    </a:cubicBezTo>
                    <a:cubicBezTo>
                      <a:pt x="745490" y="530860"/>
                      <a:pt x="684530" y="494030"/>
                      <a:pt x="648970" y="453390"/>
                    </a:cubicBezTo>
                    <a:cubicBezTo>
                      <a:pt x="619760" y="417830"/>
                      <a:pt x="603250" y="375920"/>
                      <a:pt x="593090" y="335280"/>
                    </a:cubicBezTo>
                    <a:cubicBezTo>
                      <a:pt x="582930" y="295910"/>
                      <a:pt x="582930" y="252730"/>
                      <a:pt x="586740" y="214630"/>
                    </a:cubicBezTo>
                    <a:cubicBezTo>
                      <a:pt x="590550" y="177800"/>
                      <a:pt x="599440" y="139700"/>
                      <a:pt x="613410" y="109220"/>
                    </a:cubicBezTo>
                    <a:cubicBezTo>
                      <a:pt x="626110" y="83820"/>
                      <a:pt x="643890" y="59690"/>
                      <a:pt x="664210" y="43180"/>
                    </a:cubicBezTo>
                    <a:cubicBezTo>
                      <a:pt x="681990" y="29210"/>
                      <a:pt x="704850" y="19050"/>
                      <a:pt x="723900" y="17780"/>
                    </a:cubicBezTo>
                    <a:cubicBezTo>
                      <a:pt x="741680" y="15240"/>
                      <a:pt x="762000" y="19050"/>
                      <a:pt x="775970" y="29210"/>
                    </a:cubicBezTo>
                    <a:cubicBezTo>
                      <a:pt x="791210" y="43180"/>
                      <a:pt x="803910" y="73660"/>
                      <a:pt x="805180" y="99060"/>
                    </a:cubicBezTo>
                    <a:cubicBezTo>
                      <a:pt x="807720" y="128270"/>
                      <a:pt x="797560" y="165100"/>
                      <a:pt x="782320" y="193040"/>
                    </a:cubicBezTo>
                    <a:cubicBezTo>
                      <a:pt x="767080" y="220980"/>
                      <a:pt x="742950" y="245110"/>
                      <a:pt x="716280" y="266700"/>
                    </a:cubicBezTo>
                    <a:cubicBezTo>
                      <a:pt x="688340" y="289560"/>
                      <a:pt x="655320" y="311150"/>
                      <a:pt x="618490" y="326390"/>
                    </a:cubicBezTo>
                    <a:cubicBezTo>
                      <a:pt x="579120" y="342900"/>
                      <a:pt x="530860" y="354330"/>
                      <a:pt x="487680" y="356870"/>
                    </a:cubicBezTo>
                    <a:cubicBezTo>
                      <a:pt x="444500" y="360680"/>
                      <a:pt x="400050" y="356870"/>
                      <a:pt x="358140" y="347980"/>
                    </a:cubicBezTo>
                    <a:cubicBezTo>
                      <a:pt x="316230" y="337820"/>
                      <a:pt x="271780" y="320040"/>
                      <a:pt x="234950" y="298450"/>
                    </a:cubicBezTo>
                    <a:cubicBezTo>
                      <a:pt x="198120" y="278130"/>
                      <a:pt x="167640" y="256540"/>
                      <a:pt x="137160" y="224790"/>
                    </a:cubicBezTo>
                    <a:cubicBezTo>
                      <a:pt x="99060" y="186690"/>
                      <a:pt x="50800" y="120650"/>
                      <a:pt x="29210" y="80010"/>
                    </a:cubicBezTo>
                    <a:cubicBezTo>
                      <a:pt x="13970" y="54610"/>
                      <a:pt x="0" y="26670"/>
                      <a:pt x="2540" y="13970"/>
                    </a:cubicBezTo>
                    <a:cubicBezTo>
                      <a:pt x="3810" y="7620"/>
                      <a:pt x="8890" y="1270"/>
                      <a:pt x="12700" y="1270"/>
                    </a:cubicBezTo>
                    <a:cubicBezTo>
                      <a:pt x="17780" y="0"/>
                      <a:pt x="26670" y="10160"/>
                      <a:pt x="26670" y="1016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2973016">
              <a:off x="5900551" y="7241170"/>
              <a:ext cx="227051" cy="282344"/>
              <a:chOff x="0" y="0"/>
              <a:chExt cx="245110" cy="304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2973016">
              <a:off x="5981144" y="7316435"/>
              <a:ext cx="195288" cy="279991"/>
              <a:chOff x="0" y="0"/>
              <a:chExt cx="210820" cy="30226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6557597">
              <a:off x="1854939" y="8554393"/>
              <a:ext cx="227051" cy="282344"/>
              <a:chOff x="0" y="0"/>
              <a:chExt cx="245110" cy="304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6557597">
              <a:off x="1837211" y="8463119"/>
              <a:ext cx="195288" cy="279991"/>
              <a:chOff x="0" y="0"/>
              <a:chExt cx="210820" cy="3022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1815410" y="8567395"/>
              <a:ext cx="1989499" cy="940512"/>
              <a:chOff x="0" y="0"/>
              <a:chExt cx="2119630" cy="100203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49530" y="46990"/>
                <a:ext cx="2021840" cy="904240"/>
              </a:xfrm>
              <a:custGeom>
                <a:avLst/>
                <a:gdLst/>
                <a:ahLst/>
                <a:cxnLst/>
                <a:rect l="l" t="t" r="r" b="b"/>
                <a:pathLst>
                  <a:path w="2021840" h="904240">
                    <a:moveTo>
                      <a:pt x="1995170" y="902970"/>
                    </a:moveTo>
                    <a:cubicBezTo>
                      <a:pt x="1479550" y="495300"/>
                      <a:pt x="1374140" y="444500"/>
                      <a:pt x="1276350" y="406400"/>
                    </a:cubicBezTo>
                    <a:cubicBezTo>
                      <a:pt x="1195070" y="375920"/>
                      <a:pt x="1117600" y="355600"/>
                      <a:pt x="1045210" y="344170"/>
                    </a:cubicBezTo>
                    <a:cubicBezTo>
                      <a:pt x="985520" y="335280"/>
                      <a:pt x="925830" y="334010"/>
                      <a:pt x="875030" y="337820"/>
                    </a:cubicBezTo>
                    <a:cubicBezTo>
                      <a:pt x="834390" y="340360"/>
                      <a:pt x="792480" y="349250"/>
                      <a:pt x="762000" y="360680"/>
                    </a:cubicBezTo>
                    <a:cubicBezTo>
                      <a:pt x="740410" y="369570"/>
                      <a:pt x="725170" y="379730"/>
                      <a:pt x="707390" y="393700"/>
                    </a:cubicBezTo>
                    <a:cubicBezTo>
                      <a:pt x="687070" y="408940"/>
                      <a:pt x="662940" y="434340"/>
                      <a:pt x="650240" y="454660"/>
                    </a:cubicBezTo>
                    <a:cubicBezTo>
                      <a:pt x="640080" y="469900"/>
                      <a:pt x="636270" y="486410"/>
                      <a:pt x="632460" y="502920"/>
                    </a:cubicBezTo>
                    <a:cubicBezTo>
                      <a:pt x="628650" y="518160"/>
                      <a:pt x="624840" y="534670"/>
                      <a:pt x="627380" y="552450"/>
                    </a:cubicBezTo>
                    <a:cubicBezTo>
                      <a:pt x="629920" y="571500"/>
                      <a:pt x="636270" y="601980"/>
                      <a:pt x="650240" y="613410"/>
                    </a:cubicBezTo>
                    <a:cubicBezTo>
                      <a:pt x="662940" y="622300"/>
                      <a:pt x="687070" y="623570"/>
                      <a:pt x="702310" y="619760"/>
                    </a:cubicBezTo>
                    <a:cubicBezTo>
                      <a:pt x="715010" y="617220"/>
                      <a:pt x="725170" y="607060"/>
                      <a:pt x="735330" y="598170"/>
                    </a:cubicBezTo>
                    <a:cubicBezTo>
                      <a:pt x="745490" y="589280"/>
                      <a:pt x="755650" y="581660"/>
                      <a:pt x="764540" y="567690"/>
                    </a:cubicBezTo>
                    <a:cubicBezTo>
                      <a:pt x="779780" y="544830"/>
                      <a:pt x="798830" y="506730"/>
                      <a:pt x="806450" y="471170"/>
                    </a:cubicBezTo>
                    <a:cubicBezTo>
                      <a:pt x="814070" y="431800"/>
                      <a:pt x="811530" y="374650"/>
                      <a:pt x="806450" y="339090"/>
                    </a:cubicBezTo>
                    <a:cubicBezTo>
                      <a:pt x="802640" y="313690"/>
                      <a:pt x="798830" y="299720"/>
                      <a:pt x="786130" y="278130"/>
                    </a:cubicBezTo>
                    <a:cubicBezTo>
                      <a:pt x="768350" y="245110"/>
                      <a:pt x="735330" y="199390"/>
                      <a:pt x="697230" y="167640"/>
                    </a:cubicBezTo>
                    <a:cubicBezTo>
                      <a:pt x="654050" y="130810"/>
                      <a:pt x="593090" y="100330"/>
                      <a:pt x="534670" y="78740"/>
                    </a:cubicBezTo>
                    <a:cubicBezTo>
                      <a:pt x="473710" y="55880"/>
                      <a:pt x="402590" y="43180"/>
                      <a:pt x="336550" y="36830"/>
                    </a:cubicBezTo>
                    <a:cubicBezTo>
                      <a:pt x="273050" y="31750"/>
                      <a:pt x="204470" y="36830"/>
                      <a:pt x="147320" y="44450"/>
                    </a:cubicBezTo>
                    <a:cubicBezTo>
                      <a:pt x="99060" y="52070"/>
                      <a:pt x="36830" y="86360"/>
                      <a:pt x="16510" y="78740"/>
                    </a:cubicBezTo>
                    <a:cubicBezTo>
                      <a:pt x="7620" y="76200"/>
                      <a:pt x="1270" y="67310"/>
                      <a:pt x="1270" y="60960"/>
                    </a:cubicBezTo>
                    <a:cubicBezTo>
                      <a:pt x="1270" y="55880"/>
                      <a:pt x="10160" y="46990"/>
                      <a:pt x="15240" y="46990"/>
                    </a:cubicBezTo>
                    <a:cubicBezTo>
                      <a:pt x="20320" y="48260"/>
                      <a:pt x="33020" y="68580"/>
                      <a:pt x="30480" y="71120"/>
                    </a:cubicBezTo>
                    <a:cubicBezTo>
                      <a:pt x="29210" y="74930"/>
                      <a:pt x="5080" y="72390"/>
                      <a:pt x="2540" y="68580"/>
                    </a:cubicBezTo>
                    <a:cubicBezTo>
                      <a:pt x="0" y="63500"/>
                      <a:pt x="5080" y="54610"/>
                      <a:pt x="12700" y="48260"/>
                    </a:cubicBezTo>
                    <a:cubicBezTo>
                      <a:pt x="39370" y="27940"/>
                      <a:pt x="161290" y="7620"/>
                      <a:pt x="234950" y="3810"/>
                    </a:cubicBezTo>
                    <a:cubicBezTo>
                      <a:pt x="307340" y="0"/>
                      <a:pt x="382270" y="7620"/>
                      <a:pt x="450850" y="22860"/>
                    </a:cubicBezTo>
                    <a:cubicBezTo>
                      <a:pt x="516890" y="36830"/>
                      <a:pt x="589280" y="64770"/>
                      <a:pt x="637540" y="88900"/>
                    </a:cubicBezTo>
                    <a:cubicBezTo>
                      <a:pt x="671830" y="106680"/>
                      <a:pt x="694690" y="124460"/>
                      <a:pt x="720090" y="144780"/>
                    </a:cubicBezTo>
                    <a:cubicBezTo>
                      <a:pt x="742950" y="163830"/>
                      <a:pt x="763270" y="180340"/>
                      <a:pt x="781050" y="205740"/>
                    </a:cubicBezTo>
                    <a:cubicBezTo>
                      <a:pt x="803910" y="240030"/>
                      <a:pt x="828040" y="290830"/>
                      <a:pt x="838200" y="336550"/>
                    </a:cubicBezTo>
                    <a:cubicBezTo>
                      <a:pt x="847090" y="382270"/>
                      <a:pt x="845820" y="436880"/>
                      <a:pt x="835660" y="481330"/>
                    </a:cubicBezTo>
                    <a:cubicBezTo>
                      <a:pt x="826770" y="520700"/>
                      <a:pt x="810260" y="560070"/>
                      <a:pt x="787400" y="589280"/>
                    </a:cubicBezTo>
                    <a:cubicBezTo>
                      <a:pt x="765810" y="615950"/>
                      <a:pt x="730250" y="642620"/>
                      <a:pt x="704850" y="651510"/>
                    </a:cubicBezTo>
                    <a:cubicBezTo>
                      <a:pt x="688340" y="656590"/>
                      <a:pt x="670560" y="655320"/>
                      <a:pt x="657860" y="651510"/>
                    </a:cubicBezTo>
                    <a:cubicBezTo>
                      <a:pt x="645160" y="647700"/>
                      <a:pt x="633730" y="642620"/>
                      <a:pt x="624840" y="631190"/>
                    </a:cubicBezTo>
                    <a:cubicBezTo>
                      <a:pt x="610870" y="614680"/>
                      <a:pt x="598170" y="574040"/>
                      <a:pt x="595630" y="548640"/>
                    </a:cubicBezTo>
                    <a:cubicBezTo>
                      <a:pt x="593090" y="528320"/>
                      <a:pt x="596900" y="510540"/>
                      <a:pt x="601980" y="491490"/>
                    </a:cubicBezTo>
                    <a:cubicBezTo>
                      <a:pt x="607060" y="472440"/>
                      <a:pt x="613410" y="453390"/>
                      <a:pt x="624840" y="435610"/>
                    </a:cubicBezTo>
                    <a:cubicBezTo>
                      <a:pt x="640080" y="411480"/>
                      <a:pt x="664210" y="384810"/>
                      <a:pt x="690880" y="365760"/>
                    </a:cubicBezTo>
                    <a:cubicBezTo>
                      <a:pt x="723900" y="344170"/>
                      <a:pt x="765810" y="326390"/>
                      <a:pt x="808990" y="314960"/>
                    </a:cubicBezTo>
                    <a:cubicBezTo>
                      <a:pt x="854710" y="303530"/>
                      <a:pt x="915670" y="302260"/>
                      <a:pt x="960120" y="302260"/>
                    </a:cubicBezTo>
                    <a:cubicBezTo>
                      <a:pt x="994410" y="303530"/>
                      <a:pt x="1014730" y="306070"/>
                      <a:pt x="1052830" y="313690"/>
                    </a:cubicBezTo>
                    <a:cubicBezTo>
                      <a:pt x="1113790" y="325120"/>
                      <a:pt x="1206500" y="345440"/>
                      <a:pt x="1289050" y="377190"/>
                    </a:cubicBezTo>
                    <a:cubicBezTo>
                      <a:pt x="1388110" y="416560"/>
                      <a:pt x="1496060" y="468630"/>
                      <a:pt x="1604010" y="539750"/>
                    </a:cubicBezTo>
                    <a:cubicBezTo>
                      <a:pt x="1737360" y="627380"/>
                      <a:pt x="1990090" y="830580"/>
                      <a:pt x="2016760" y="878840"/>
                    </a:cubicBezTo>
                    <a:cubicBezTo>
                      <a:pt x="2021840" y="889000"/>
                      <a:pt x="2021840" y="895350"/>
                      <a:pt x="2019300" y="900430"/>
                    </a:cubicBezTo>
                    <a:cubicBezTo>
                      <a:pt x="2015490" y="904240"/>
                      <a:pt x="1995170" y="902970"/>
                      <a:pt x="1995170" y="90297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-716719">
              <a:off x="3941356" y="10251856"/>
              <a:ext cx="1640234" cy="621048"/>
              <a:chOff x="0" y="0"/>
              <a:chExt cx="1747520" cy="66167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49530" y="49530"/>
                <a:ext cx="164719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1647190" h="561340">
                    <a:moveTo>
                      <a:pt x="31750" y="22860"/>
                    </a:moveTo>
                    <a:cubicBezTo>
                      <a:pt x="166370" y="148590"/>
                      <a:pt x="231140" y="182880"/>
                      <a:pt x="285750" y="209550"/>
                    </a:cubicBezTo>
                    <a:cubicBezTo>
                      <a:pt x="336550" y="233680"/>
                      <a:pt x="383540" y="254000"/>
                      <a:pt x="436880" y="266700"/>
                    </a:cubicBezTo>
                    <a:cubicBezTo>
                      <a:pt x="492760" y="281940"/>
                      <a:pt x="556260" y="290830"/>
                      <a:pt x="614680" y="290830"/>
                    </a:cubicBezTo>
                    <a:cubicBezTo>
                      <a:pt x="670560" y="290830"/>
                      <a:pt x="734060" y="279400"/>
                      <a:pt x="777240" y="267970"/>
                    </a:cubicBezTo>
                    <a:cubicBezTo>
                      <a:pt x="806450" y="260350"/>
                      <a:pt x="828040" y="250190"/>
                      <a:pt x="849630" y="237490"/>
                    </a:cubicBezTo>
                    <a:cubicBezTo>
                      <a:pt x="871220" y="226060"/>
                      <a:pt x="892810" y="213360"/>
                      <a:pt x="909320" y="193040"/>
                    </a:cubicBezTo>
                    <a:cubicBezTo>
                      <a:pt x="929640" y="170180"/>
                      <a:pt x="952500" y="125730"/>
                      <a:pt x="956310" y="101600"/>
                    </a:cubicBezTo>
                    <a:cubicBezTo>
                      <a:pt x="958850" y="87630"/>
                      <a:pt x="955040" y="76200"/>
                      <a:pt x="949960" y="67310"/>
                    </a:cubicBezTo>
                    <a:cubicBezTo>
                      <a:pt x="946150" y="57150"/>
                      <a:pt x="937260" y="49530"/>
                      <a:pt x="928370" y="43180"/>
                    </a:cubicBezTo>
                    <a:cubicBezTo>
                      <a:pt x="918210" y="36830"/>
                      <a:pt x="904240" y="30480"/>
                      <a:pt x="890270" y="31750"/>
                    </a:cubicBezTo>
                    <a:cubicBezTo>
                      <a:pt x="873760" y="33020"/>
                      <a:pt x="849630" y="43180"/>
                      <a:pt x="835660" y="55880"/>
                    </a:cubicBezTo>
                    <a:cubicBezTo>
                      <a:pt x="820420" y="71120"/>
                      <a:pt x="811530" y="99060"/>
                      <a:pt x="806450" y="116840"/>
                    </a:cubicBezTo>
                    <a:cubicBezTo>
                      <a:pt x="802640" y="129540"/>
                      <a:pt x="801370" y="135890"/>
                      <a:pt x="801370" y="151130"/>
                    </a:cubicBezTo>
                    <a:cubicBezTo>
                      <a:pt x="802640" y="175260"/>
                      <a:pt x="810260" y="219710"/>
                      <a:pt x="825500" y="252730"/>
                    </a:cubicBezTo>
                    <a:cubicBezTo>
                      <a:pt x="842010" y="290830"/>
                      <a:pt x="871220" y="330200"/>
                      <a:pt x="902970" y="363220"/>
                    </a:cubicBezTo>
                    <a:cubicBezTo>
                      <a:pt x="937260" y="398780"/>
                      <a:pt x="979170" y="435610"/>
                      <a:pt x="1024890" y="459740"/>
                    </a:cubicBezTo>
                    <a:cubicBezTo>
                      <a:pt x="1073150" y="486410"/>
                      <a:pt x="1132840" y="502920"/>
                      <a:pt x="1187450" y="514350"/>
                    </a:cubicBezTo>
                    <a:cubicBezTo>
                      <a:pt x="1239520" y="524510"/>
                      <a:pt x="1292860" y="529590"/>
                      <a:pt x="1344930" y="529590"/>
                    </a:cubicBezTo>
                    <a:cubicBezTo>
                      <a:pt x="1394460" y="529590"/>
                      <a:pt x="1445260" y="527050"/>
                      <a:pt x="1492250" y="516890"/>
                    </a:cubicBezTo>
                    <a:cubicBezTo>
                      <a:pt x="1540510" y="508000"/>
                      <a:pt x="1607820" y="467360"/>
                      <a:pt x="1630680" y="469900"/>
                    </a:cubicBezTo>
                    <a:cubicBezTo>
                      <a:pt x="1638300" y="471170"/>
                      <a:pt x="1645920" y="476250"/>
                      <a:pt x="1645920" y="481330"/>
                    </a:cubicBezTo>
                    <a:cubicBezTo>
                      <a:pt x="1645920" y="486410"/>
                      <a:pt x="1629410" y="501650"/>
                      <a:pt x="1625600" y="500380"/>
                    </a:cubicBezTo>
                    <a:cubicBezTo>
                      <a:pt x="1621790" y="499110"/>
                      <a:pt x="1619250" y="474980"/>
                      <a:pt x="1624330" y="472440"/>
                    </a:cubicBezTo>
                    <a:cubicBezTo>
                      <a:pt x="1626870" y="468630"/>
                      <a:pt x="1639570" y="471170"/>
                      <a:pt x="1642110" y="474980"/>
                    </a:cubicBezTo>
                    <a:cubicBezTo>
                      <a:pt x="1645920" y="480060"/>
                      <a:pt x="1647190" y="490220"/>
                      <a:pt x="1640840" y="497840"/>
                    </a:cubicBezTo>
                    <a:cubicBezTo>
                      <a:pt x="1626870" y="516890"/>
                      <a:pt x="1546860" y="538480"/>
                      <a:pt x="1497330" y="548640"/>
                    </a:cubicBezTo>
                    <a:cubicBezTo>
                      <a:pt x="1446530" y="560070"/>
                      <a:pt x="1394460" y="561340"/>
                      <a:pt x="1342390" y="561340"/>
                    </a:cubicBezTo>
                    <a:cubicBezTo>
                      <a:pt x="1289050" y="561340"/>
                      <a:pt x="1234440" y="556260"/>
                      <a:pt x="1179830" y="544830"/>
                    </a:cubicBezTo>
                    <a:cubicBezTo>
                      <a:pt x="1122680" y="532130"/>
                      <a:pt x="1051560" y="508000"/>
                      <a:pt x="1007110" y="486410"/>
                    </a:cubicBezTo>
                    <a:cubicBezTo>
                      <a:pt x="976630" y="471170"/>
                      <a:pt x="958850" y="458470"/>
                      <a:pt x="933450" y="436880"/>
                    </a:cubicBezTo>
                    <a:cubicBezTo>
                      <a:pt x="900430" y="408940"/>
                      <a:pt x="857250" y="367030"/>
                      <a:pt x="831850" y="326390"/>
                    </a:cubicBezTo>
                    <a:cubicBezTo>
                      <a:pt x="806450" y="289560"/>
                      <a:pt x="787400" y="238760"/>
                      <a:pt x="777240" y="205740"/>
                    </a:cubicBezTo>
                    <a:cubicBezTo>
                      <a:pt x="770890" y="182880"/>
                      <a:pt x="768350" y="167640"/>
                      <a:pt x="769620" y="146050"/>
                    </a:cubicBezTo>
                    <a:cubicBezTo>
                      <a:pt x="772160" y="120650"/>
                      <a:pt x="778510" y="87630"/>
                      <a:pt x="792480" y="64770"/>
                    </a:cubicBezTo>
                    <a:cubicBezTo>
                      <a:pt x="806450" y="40640"/>
                      <a:pt x="831850" y="16510"/>
                      <a:pt x="852170" y="7620"/>
                    </a:cubicBezTo>
                    <a:cubicBezTo>
                      <a:pt x="867410" y="0"/>
                      <a:pt x="883920" y="0"/>
                      <a:pt x="899160" y="1270"/>
                    </a:cubicBezTo>
                    <a:cubicBezTo>
                      <a:pt x="916940" y="3810"/>
                      <a:pt x="937260" y="11430"/>
                      <a:pt x="951230" y="21590"/>
                    </a:cubicBezTo>
                    <a:cubicBezTo>
                      <a:pt x="963930" y="31750"/>
                      <a:pt x="975360" y="45720"/>
                      <a:pt x="980440" y="59690"/>
                    </a:cubicBezTo>
                    <a:cubicBezTo>
                      <a:pt x="986790" y="74930"/>
                      <a:pt x="989330" y="92710"/>
                      <a:pt x="986790" y="110490"/>
                    </a:cubicBezTo>
                    <a:cubicBezTo>
                      <a:pt x="985520" y="128270"/>
                      <a:pt x="977900" y="148590"/>
                      <a:pt x="969010" y="166370"/>
                    </a:cubicBezTo>
                    <a:cubicBezTo>
                      <a:pt x="958850" y="185420"/>
                      <a:pt x="944880" y="203200"/>
                      <a:pt x="928370" y="218440"/>
                    </a:cubicBezTo>
                    <a:cubicBezTo>
                      <a:pt x="910590" y="236220"/>
                      <a:pt x="886460" y="254000"/>
                      <a:pt x="862330" y="266700"/>
                    </a:cubicBezTo>
                    <a:cubicBezTo>
                      <a:pt x="838200" y="280670"/>
                      <a:pt x="815340" y="290830"/>
                      <a:pt x="783590" y="298450"/>
                    </a:cubicBezTo>
                    <a:cubicBezTo>
                      <a:pt x="737870" y="311150"/>
                      <a:pt x="670560" y="322580"/>
                      <a:pt x="612140" y="322580"/>
                    </a:cubicBezTo>
                    <a:cubicBezTo>
                      <a:pt x="551180" y="322580"/>
                      <a:pt x="490220" y="314960"/>
                      <a:pt x="426720" y="297180"/>
                    </a:cubicBezTo>
                    <a:cubicBezTo>
                      <a:pt x="354330" y="278130"/>
                      <a:pt x="273050" y="242570"/>
                      <a:pt x="205740" y="204470"/>
                    </a:cubicBezTo>
                    <a:cubicBezTo>
                      <a:pt x="142240" y="168910"/>
                      <a:pt x="67310" y="115570"/>
                      <a:pt x="34290" y="80010"/>
                    </a:cubicBezTo>
                    <a:cubicBezTo>
                      <a:pt x="16510" y="60960"/>
                      <a:pt x="0" y="40640"/>
                      <a:pt x="1270" y="27940"/>
                    </a:cubicBezTo>
                    <a:cubicBezTo>
                      <a:pt x="1270" y="20320"/>
                      <a:pt x="8890" y="12700"/>
                      <a:pt x="13970" y="11430"/>
                    </a:cubicBezTo>
                    <a:cubicBezTo>
                      <a:pt x="19050" y="11430"/>
                      <a:pt x="31750" y="22860"/>
                      <a:pt x="31750" y="2286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3386550">
              <a:off x="5361071" y="10431369"/>
              <a:ext cx="227051" cy="282344"/>
              <a:chOff x="0" y="0"/>
              <a:chExt cx="245110" cy="304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3386550">
              <a:off x="5432306" y="10513864"/>
              <a:ext cx="195288" cy="279991"/>
              <a:chOff x="0" y="0"/>
              <a:chExt cx="210820" cy="30226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4211484" y="11978254"/>
              <a:ext cx="1652155" cy="431515"/>
              <a:chOff x="0" y="0"/>
              <a:chExt cx="1760220" cy="45974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50800" y="50800"/>
                <a:ext cx="1658620" cy="359410"/>
              </a:xfrm>
              <a:custGeom>
                <a:avLst/>
                <a:gdLst/>
                <a:ahLst/>
                <a:cxnLst/>
                <a:rect l="l" t="t" r="r" b="b"/>
                <a:pathLst>
                  <a:path w="1658620" h="359410">
                    <a:moveTo>
                      <a:pt x="0" y="209550"/>
                    </a:moveTo>
                    <a:cubicBezTo>
                      <a:pt x="40640" y="135890"/>
                      <a:pt x="80010" y="104140"/>
                      <a:pt x="116840" y="86360"/>
                    </a:cubicBezTo>
                    <a:cubicBezTo>
                      <a:pt x="156210" y="64770"/>
                      <a:pt x="210820" y="46990"/>
                      <a:pt x="254000" y="45720"/>
                    </a:cubicBezTo>
                    <a:cubicBezTo>
                      <a:pt x="292100" y="44450"/>
                      <a:pt x="318770" y="55880"/>
                      <a:pt x="360680" y="71120"/>
                    </a:cubicBezTo>
                    <a:cubicBezTo>
                      <a:pt x="431800" y="97790"/>
                      <a:pt x="570230" y="186690"/>
                      <a:pt x="632460" y="210820"/>
                    </a:cubicBezTo>
                    <a:cubicBezTo>
                      <a:pt x="662940" y="222250"/>
                      <a:pt x="681990" y="228600"/>
                      <a:pt x="703580" y="228600"/>
                    </a:cubicBezTo>
                    <a:cubicBezTo>
                      <a:pt x="722630" y="229870"/>
                      <a:pt x="741680" y="226060"/>
                      <a:pt x="758190" y="219710"/>
                    </a:cubicBezTo>
                    <a:cubicBezTo>
                      <a:pt x="774700" y="213360"/>
                      <a:pt x="788670" y="207010"/>
                      <a:pt x="802640" y="194310"/>
                    </a:cubicBezTo>
                    <a:cubicBezTo>
                      <a:pt x="820420" y="177800"/>
                      <a:pt x="845820" y="146050"/>
                      <a:pt x="852170" y="121920"/>
                    </a:cubicBezTo>
                    <a:cubicBezTo>
                      <a:pt x="857250" y="100330"/>
                      <a:pt x="852170" y="73660"/>
                      <a:pt x="843280" y="57150"/>
                    </a:cubicBezTo>
                    <a:cubicBezTo>
                      <a:pt x="836930" y="44450"/>
                      <a:pt x="822960" y="30480"/>
                      <a:pt x="810260" y="29210"/>
                    </a:cubicBezTo>
                    <a:cubicBezTo>
                      <a:pt x="797560" y="29210"/>
                      <a:pt x="782320" y="43180"/>
                      <a:pt x="770890" y="54610"/>
                    </a:cubicBezTo>
                    <a:cubicBezTo>
                      <a:pt x="758190" y="68580"/>
                      <a:pt x="746760" y="91440"/>
                      <a:pt x="740410" y="113030"/>
                    </a:cubicBezTo>
                    <a:cubicBezTo>
                      <a:pt x="735330" y="134620"/>
                      <a:pt x="734060" y="166370"/>
                      <a:pt x="739140" y="185420"/>
                    </a:cubicBezTo>
                    <a:cubicBezTo>
                      <a:pt x="741680" y="199390"/>
                      <a:pt x="746760" y="208280"/>
                      <a:pt x="755650" y="220980"/>
                    </a:cubicBezTo>
                    <a:cubicBezTo>
                      <a:pt x="770890" y="241300"/>
                      <a:pt x="798830" y="266700"/>
                      <a:pt x="828040" y="283210"/>
                    </a:cubicBezTo>
                    <a:cubicBezTo>
                      <a:pt x="862330" y="302260"/>
                      <a:pt x="916940" y="316230"/>
                      <a:pt x="952500" y="322580"/>
                    </a:cubicBezTo>
                    <a:cubicBezTo>
                      <a:pt x="977900" y="327660"/>
                      <a:pt x="993140" y="327660"/>
                      <a:pt x="1021080" y="326390"/>
                    </a:cubicBezTo>
                    <a:cubicBezTo>
                      <a:pt x="1061720" y="322580"/>
                      <a:pt x="1118870" y="314960"/>
                      <a:pt x="1172210" y="297180"/>
                    </a:cubicBezTo>
                    <a:cubicBezTo>
                      <a:pt x="1235710" y="275590"/>
                      <a:pt x="1306830" y="238760"/>
                      <a:pt x="1376680" y="196850"/>
                    </a:cubicBezTo>
                    <a:cubicBezTo>
                      <a:pt x="1459230" y="147320"/>
                      <a:pt x="1587500" y="10160"/>
                      <a:pt x="1629410" y="12700"/>
                    </a:cubicBezTo>
                    <a:cubicBezTo>
                      <a:pt x="1644650" y="13970"/>
                      <a:pt x="1658620" y="34290"/>
                      <a:pt x="1657350" y="40640"/>
                    </a:cubicBezTo>
                    <a:cubicBezTo>
                      <a:pt x="1656080" y="45720"/>
                      <a:pt x="1635760" y="52070"/>
                      <a:pt x="1631950" y="49530"/>
                    </a:cubicBezTo>
                    <a:cubicBezTo>
                      <a:pt x="1628140" y="45720"/>
                      <a:pt x="1629410" y="25400"/>
                      <a:pt x="1634490" y="22860"/>
                    </a:cubicBezTo>
                    <a:cubicBezTo>
                      <a:pt x="1638300" y="20320"/>
                      <a:pt x="1657350" y="30480"/>
                      <a:pt x="1657350" y="35560"/>
                    </a:cubicBezTo>
                    <a:cubicBezTo>
                      <a:pt x="1657350" y="39370"/>
                      <a:pt x="1637030" y="52070"/>
                      <a:pt x="1633220" y="49530"/>
                    </a:cubicBezTo>
                    <a:cubicBezTo>
                      <a:pt x="1629410" y="48260"/>
                      <a:pt x="1628140" y="27940"/>
                      <a:pt x="1633220" y="24130"/>
                    </a:cubicBezTo>
                    <a:cubicBezTo>
                      <a:pt x="1637030" y="20320"/>
                      <a:pt x="1651000" y="22860"/>
                      <a:pt x="1653540" y="26670"/>
                    </a:cubicBezTo>
                    <a:cubicBezTo>
                      <a:pt x="1657350" y="30480"/>
                      <a:pt x="1652270" y="49530"/>
                      <a:pt x="1651000" y="49530"/>
                    </a:cubicBezTo>
                    <a:cubicBezTo>
                      <a:pt x="1649730" y="50800"/>
                      <a:pt x="1651000" y="40640"/>
                      <a:pt x="1647190" y="39370"/>
                    </a:cubicBezTo>
                    <a:cubicBezTo>
                      <a:pt x="1631950" y="34290"/>
                      <a:pt x="1521460" y="139700"/>
                      <a:pt x="1463040" y="179070"/>
                    </a:cubicBezTo>
                    <a:cubicBezTo>
                      <a:pt x="1412240" y="213360"/>
                      <a:pt x="1362710" y="238760"/>
                      <a:pt x="1314450" y="264160"/>
                    </a:cubicBezTo>
                    <a:cubicBezTo>
                      <a:pt x="1268730" y="288290"/>
                      <a:pt x="1226820" y="312420"/>
                      <a:pt x="1179830" y="327660"/>
                    </a:cubicBezTo>
                    <a:cubicBezTo>
                      <a:pt x="1129030" y="344170"/>
                      <a:pt x="1062990" y="354330"/>
                      <a:pt x="1019810" y="358140"/>
                    </a:cubicBezTo>
                    <a:cubicBezTo>
                      <a:pt x="990600" y="359410"/>
                      <a:pt x="972820" y="359410"/>
                      <a:pt x="944880" y="354330"/>
                    </a:cubicBezTo>
                    <a:cubicBezTo>
                      <a:pt x="906780" y="346710"/>
                      <a:pt x="848360" y="331470"/>
                      <a:pt x="810260" y="309880"/>
                    </a:cubicBezTo>
                    <a:cubicBezTo>
                      <a:pt x="777240" y="289560"/>
                      <a:pt x="744220" y="259080"/>
                      <a:pt x="727710" y="234950"/>
                    </a:cubicBezTo>
                    <a:cubicBezTo>
                      <a:pt x="716280" y="218440"/>
                      <a:pt x="711200" y="207010"/>
                      <a:pt x="707390" y="187960"/>
                    </a:cubicBezTo>
                    <a:cubicBezTo>
                      <a:pt x="702310" y="163830"/>
                      <a:pt x="703580" y="127000"/>
                      <a:pt x="711200" y="100330"/>
                    </a:cubicBezTo>
                    <a:cubicBezTo>
                      <a:pt x="718820" y="74930"/>
                      <a:pt x="732790" y="45720"/>
                      <a:pt x="751840" y="29210"/>
                    </a:cubicBezTo>
                    <a:cubicBezTo>
                      <a:pt x="769620" y="13970"/>
                      <a:pt x="800100" y="0"/>
                      <a:pt x="819150" y="0"/>
                    </a:cubicBezTo>
                    <a:cubicBezTo>
                      <a:pt x="831850" y="0"/>
                      <a:pt x="843280" y="8890"/>
                      <a:pt x="852170" y="16510"/>
                    </a:cubicBezTo>
                    <a:cubicBezTo>
                      <a:pt x="861060" y="24130"/>
                      <a:pt x="868680" y="34290"/>
                      <a:pt x="873760" y="48260"/>
                    </a:cubicBezTo>
                    <a:cubicBezTo>
                      <a:pt x="881380" y="68580"/>
                      <a:pt x="887730" y="107950"/>
                      <a:pt x="880110" y="134620"/>
                    </a:cubicBezTo>
                    <a:cubicBezTo>
                      <a:pt x="871220" y="165100"/>
                      <a:pt x="840740" y="201930"/>
                      <a:pt x="817880" y="222250"/>
                    </a:cubicBezTo>
                    <a:cubicBezTo>
                      <a:pt x="801370" y="236220"/>
                      <a:pt x="783590" y="243840"/>
                      <a:pt x="763270" y="250190"/>
                    </a:cubicBezTo>
                    <a:cubicBezTo>
                      <a:pt x="742950" y="257810"/>
                      <a:pt x="720090" y="261620"/>
                      <a:pt x="697230" y="260350"/>
                    </a:cubicBezTo>
                    <a:cubicBezTo>
                      <a:pt x="671830" y="257810"/>
                      <a:pt x="651510" y="251460"/>
                      <a:pt x="619760" y="240030"/>
                    </a:cubicBezTo>
                    <a:cubicBezTo>
                      <a:pt x="563880" y="218440"/>
                      <a:pt x="463550" y="149860"/>
                      <a:pt x="396240" y="121920"/>
                    </a:cubicBezTo>
                    <a:cubicBezTo>
                      <a:pt x="346710" y="100330"/>
                      <a:pt x="303530" y="77470"/>
                      <a:pt x="257810" y="77470"/>
                    </a:cubicBezTo>
                    <a:cubicBezTo>
                      <a:pt x="215900" y="76200"/>
                      <a:pt x="170180" y="93980"/>
                      <a:pt x="134620" y="113030"/>
                    </a:cubicBezTo>
                    <a:cubicBezTo>
                      <a:pt x="101600" y="128270"/>
                      <a:pt x="67310" y="154940"/>
                      <a:pt x="48260" y="177800"/>
                    </a:cubicBezTo>
                    <a:cubicBezTo>
                      <a:pt x="34290" y="194310"/>
                      <a:pt x="30480" y="226060"/>
                      <a:pt x="21590" y="228600"/>
                    </a:cubicBezTo>
                    <a:cubicBezTo>
                      <a:pt x="13970" y="229870"/>
                      <a:pt x="0" y="209550"/>
                      <a:pt x="0" y="20955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3119515">
              <a:off x="5563247" y="11912142"/>
              <a:ext cx="242092" cy="301047"/>
              <a:chOff x="0" y="0"/>
              <a:chExt cx="245110" cy="304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3119515">
              <a:off x="5645751" y="11995260"/>
              <a:ext cx="208224" cy="298538"/>
              <a:chOff x="0" y="0"/>
              <a:chExt cx="210820" cy="30226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5624142" y="10001892"/>
              <a:ext cx="1820326" cy="60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Pop out Cartridge</a:t>
              </a:r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6043043" y="-171450"/>
            <a:ext cx="6201914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B57ACF"/>
                </a:solidFill>
                <a:latin typeface="Computer Says No"/>
              </a:rPr>
              <a:t>WHAT DOES NOVA DO?</a:t>
            </a:r>
          </a:p>
        </p:txBody>
      </p:sp>
      <p:sp>
        <p:nvSpPr>
          <p:cNvPr id="64" name="Freeform 64"/>
          <p:cNvSpPr/>
          <p:nvPr/>
        </p:nvSpPr>
        <p:spPr>
          <a:xfrm rot="-5400000">
            <a:off x="9014892" y="-166843"/>
            <a:ext cx="258217" cy="2649304"/>
          </a:xfrm>
          <a:custGeom>
            <a:avLst/>
            <a:gdLst/>
            <a:ahLst/>
            <a:cxnLst/>
            <a:rect l="l" t="t" r="r" b="b"/>
            <a:pathLst>
              <a:path w="258217" h="2649304">
                <a:moveTo>
                  <a:pt x="0" y="0"/>
                </a:moveTo>
                <a:lnTo>
                  <a:pt x="258216" y="0"/>
                </a:lnTo>
                <a:lnTo>
                  <a:pt x="258216" y="2649303"/>
                </a:lnTo>
                <a:lnTo>
                  <a:pt x="0" y="2649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5" name="Group 65"/>
          <p:cNvGrpSpPr/>
          <p:nvPr/>
        </p:nvGrpSpPr>
        <p:grpSpPr>
          <a:xfrm>
            <a:off x="8073669" y="1747247"/>
            <a:ext cx="4355554" cy="3826811"/>
            <a:chOff x="0" y="0"/>
            <a:chExt cx="5807406" cy="5102415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5807406" cy="5102415"/>
              <a:chOff x="0" y="0"/>
              <a:chExt cx="1109494" cy="97480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109494" cy="974807"/>
              </a:xfrm>
              <a:custGeom>
                <a:avLst/>
                <a:gdLst/>
                <a:ahLst/>
                <a:cxnLst/>
                <a:rect l="l" t="t" r="r" b="b"/>
                <a:pathLst>
                  <a:path w="1109494" h="974807">
                    <a:moveTo>
                      <a:pt x="0" y="0"/>
                    </a:moveTo>
                    <a:lnTo>
                      <a:pt x="1109494" y="0"/>
                    </a:lnTo>
                    <a:lnTo>
                      <a:pt x="1109494" y="974807"/>
                    </a:lnTo>
                    <a:lnTo>
                      <a:pt x="0" y="9748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6E009B">
                        <a:alpha val="100000"/>
                      </a:srgbClr>
                    </a:gs>
                    <a:gs pos="100000">
                      <a:srgbClr val="EB00FF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-38100"/>
                <a:ext cx="1109494" cy="1012907"/>
              </a:xfrm>
              <a:prstGeom prst="rect">
                <a:avLst/>
              </a:prstGeom>
            </p:spPr>
            <p:txBody>
              <a:bodyPr lIns="54584" tIns="54584" rIns="54584" bIns="5458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9" name="TextBox 69"/>
            <p:cNvSpPr txBox="1"/>
            <p:nvPr/>
          </p:nvSpPr>
          <p:spPr>
            <a:xfrm>
              <a:off x="2260139" y="161095"/>
              <a:ext cx="1287128" cy="458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74"/>
                </a:lnSpc>
                <a:spcBef>
                  <a:spcPct val="0"/>
                </a:spcBef>
              </a:pPr>
              <a:r>
                <a:rPr lang="en-US" sz="2133">
                  <a:solidFill>
                    <a:srgbClr val="FFFFFF"/>
                  </a:solidFill>
                  <a:latin typeface="Aperture"/>
                </a:rPr>
                <a:t>BLEACH</a:t>
              </a:r>
            </a:p>
          </p:txBody>
        </p:sp>
        <p:sp>
          <p:nvSpPr>
            <p:cNvPr id="70" name="Freeform 70"/>
            <p:cNvSpPr/>
            <p:nvPr/>
          </p:nvSpPr>
          <p:spPr>
            <a:xfrm rot="7383593">
              <a:off x="2932506" y="1770859"/>
              <a:ext cx="755865" cy="213532"/>
            </a:xfrm>
            <a:custGeom>
              <a:avLst/>
              <a:gdLst/>
              <a:ahLst/>
              <a:cxnLst/>
              <a:rect l="l" t="t" r="r" b="b"/>
              <a:pathLst>
                <a:path w="755865" h="213532">
                  <a:moveTo>
                    <a:pt x="0" y="0"/>
                  </a:moveTo>
                  <a:lnTo>
                    <a:pt x="755866" y="0"/>
                  </a:lnTo>
                  <a:lnTo>
                    <a:pt x="755866" y="213532"/>
                  </a:lnTo>
                  <a:lnTo>
                    <a:pt x="0" y="213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1"/>
            <p:cNvSpPr/>
            <p:nvPr/>
          </p:nvSpPr>
          <p:spPr>
            <a:xfrm rot="-113519" flipH="1">
              <a:off x="1830856" y="3874028"/>
              <a:ext cx="1282099" cy="362193"/>
            </a:xfrm>
            <a:custGeom>
              <a:avLst/>
              <a:gdLst/>
              <a:ahLst/>
              <a:cxnLst/>
              <a:rect l="l" t="t" r="r" b="b"/>
              <a:pathLst>
                <a:path w="1282099" h="362193">
                  <a:moveTo>
                    <a:pt x="1282099" y="0"/>
                  </a:moveTo>
                  <a:lnTo>
                    <a:pt x="0" y="0"/>
                  </a:lnTo>
                  <a:lnTo>
                    <a:pt x="0" y="362193"/>
                  </a:lnTo>
                  <a:lnTo>
                    <a:pt x="1282099" y="362193"/>
                  </a:lnTo>
                  <a:lnTo>
                    <a:pt x="1282099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2"/>
            <p:cNvSpPr/>
            <p:nvPr/>
          </p:nvSpPr>
          <p:spPr>
            <a:xfrm rot="3507642" flipH="1">
              <a:off x="382879" y="1789639"/>
              <a:ext cx="2689567" cy="1983555"/>
            </a:xfrm>
            <a:custGeom>
              <a:avLst/>
              <a:gdLst/>
              <a:ahLst/>
              <a:cxnLst/>
              <a:rect l="l" t="t" r="r" b="b"/>
              <a:pathLst>
                <a:path w="2689567" h="1983555">
                  <a:moveTo>
                    <a:pt x="2689567" y="0"/>
                  </a:moveTo>
                  <a:lnTo>
                    <a:pt x="0" y="0"/>
                  </a:lnTo>
                  <a:lnTo>
                    <a:pt x="0" y="1983556"/>
                  </a:lnTo>
                  <a:lnTo>
                    <a:pt x="2689567" y="1983556"/>
                  </a:lnTo>
                  <a:lnTo>
                    <a:pt x="268956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903703" y="2169703"/>
              <a:ext cx="649141" cy="1850695"/>
            </a:xfrm>
            <a:custGeom>
              <a:avLst/>
              <a:gdLst/>
              <a:ahLst/>
              <a:cxnLst/>
              <a:rect l="l" t="t" r="r" b="b"/>
              <a:pathLst>
                <a:path w="649141" h="1850695">
                  <a:moveTo>
                    <a:pt x="0" y="0"/>
                  </a:moveTo>
                  <a:lnTo>
                    <a:pt x="649141" y="0"/>
                  </a:lnTo>
                  <a:lnTo>
                    <a:pt x="649141" y="1850695"/>
                  </a:lnTo>
                  <a:lnTo>
                    <a:pt x="0" y="1850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958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74"/>
            <p:cNvSpPr/>
            <p:nvPr/>
          </p:nvSpPr>
          <p:spPr>
            <a:xfrm rot="-2623958">
              <a:off x="3575487" y="1049116"/>
              <a:ext cx="994961" cy="1403825"/>
            </a:xfrm>
            <a:custGeom>
              <a:avLst/>
              <a:gdLst/>
              <a:ahLst/>
              <a:cxnLst/>
              <a:rect l="l" t="t" r="r" b="b"/>
              <a:pathLst>
                <a:path w="994961" h="1403825">
                  <a:moveTo>
                    <a:pt x="0" y="0"/>
                  </a:moveTo>
                  <a:lnTo>
                    <a:pt x="994961" y="0"/>
                  </a:lnTo>
                  <a:lnTo>
                    <a:pt x="994961" y="1403825"/>
                  </a:lnTo>
                  <a:lnTo>
                    <a:pt x="0" y="1403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2903746" y="5574058"/>
            <a:ext cx="4355554" cy="3826811"/>
            <a:chOff x="0" y="0"/>
            <a:chExt cx="5807406" cy="5102415"/>
          </a:xfrm>
        </p:grpSpPr>
        <p:grpSp>
          <p:nvGrpSpPr>
            <p:cNvPr id="76" name="Group 76"/>
            <p:cNvGrpSpPr/>
            <p:nvPr/>
          </p:nvGrpSpPr>
          <p:grpSpPr>
            <a:xfrm>
              <a:off x="0" y="0"/>
              <a:ext cx="5807406" cy="5102415"/>
              <a:chOff x="0" y="0"/>
              <a:chExt cx="1109494" cy="974807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1109494" cy="974807"/>
              </a:xfrm>
              <a:custGeom>
                <a:avLst/>
                <a:gdLst/>
                <a:ahLst/>
                <a:cxnLst/>
                <a:rect l="l" t="t" r="r" b="b"/>
                <a:pathLst>
                  <a:path w="1109494" h="974807">
                    <a:moveTo>
                      <a:pt x="0" y="0"/>
                    </a:moveTo>
                    <a:lnTo>
                      <a:pt x="1109494" y="0"/>
                    </a:lnTo>
                    <a:lnTo>
                      <a:pt x="1109494" y="974807"/>
                    </a:lnTo>
                    <a:lnTo>
                      <a:pt x="0" y="9748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6E009B">
                        <a:alpha val="100000"/>
                      </a:srgbClr>
                    </a:gs>
                    <a:gs pos="100000">
                      <a:srgbClr val="EB00FF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0" y="-38100"/>
                <a:ext cx="1109494" cy="1012907"/>
              </a:xfrm>
              <a:prstGeom prst="rect">
                <a:avLst/>
              </a:prstGeom>
            </p:spPr>
            <p:txBody>
              <a:bodyPr lIns="54584" tIns="54584" rIns="54584" bIns="5458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9" name="TextBox 79"/>
            <p:cNvSpPr txBox="1"/>
            <p:nvPr/>
          </p:nvSpPr>
          <p:spPr>
            <a:xfrm>
              <a:off x="2443059" y="170620"/>
              <a:ext cx="1606499" cy="451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0"/>
                </a:lnSpc>
                <a:spcBef>
                  <a:spcPct val="0"/>
                </a:spcBef>
              </a:pPr>
              <a:r>
                <a:rPr lang="en-US" sz="2146">
                  <a:solidFill>
                    <a:srgbClr val="FFFFFF"/>
                  </a:solidFill>
                  <a:latin typeface="Aperture"/>
                </a:rPr>
                <a:t>STYLE</a:t>
              </a:r>
            </a:p>
          </p:txBody>
        </p:sp>
        <p:sp>
          <p:nvSpPr>
            <p:cNvPr id="80" name="Freeform 80"/>
            <p:cNvSpPr/>
            <p:nvPr/>
          </p:nvSpPr>
          <p:spPr>
            <a:xfrm>
              <a:off x="1760144" y="1223374"/>
              <a:ext cx="2289413" cy="3099037"/>
            </a:xfrm>
            <a:custGeom>
              <a:avLst/>
              <a:gdLst/>
              <a:ahLst/>
              <a:cxnLst/>
              <a:rect l="l" t="t" r="r" b="b"/>
              <a:pathLst>
                <a:path w="2289413" h="3099037">
                  <a:moveTo>
                    <a:pt x="0" y="0"/>
                  </a:moveTo>
                  <a:lnTo>
                    <a:pt x="2289413" y="0"/>
                  </a:lnTo>
                  <a:lnTo>
                    <a:pt x="2289413" y="3099036"/>
                  </a:lnTo>
                  <a:lnTo>
                    <a:pt x="0" y="3099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3844666" y="1495544"/>
              <a:ext cx="1399682" cy="1937276"/>
            </a:xfrm>
            <a:custGeom>
              <a:avLst/>
              <a:gdLst/>
              <a:ahLst/>
              <a:cxnLst/>
              <a:rect l="l" t="t" r="r" b="b"/>
              <a:pathLst>
                <a:path w="1399682" h="1937276">
                  <a:moveTo>
                    <a:pt x="0" y="0"/>
                  </a:moveTo>
                  <a:lnTo>
                    <a:pt x="1399682" y="0"/>
                  </a:lnTo>
                  <a:lnTo>
                    <a:pt x="1399682" y="1937276"/>
                  </a:lnTo>
                  <a:lnTo>
                    <a:pt x="0" y="1937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solidFill>
              <a:srgbClr val="AC6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272" cy="428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861116"/>
            <a:ext cx="6206769" cy="9425884"/>
            <a:chOff x="0" y="0"/>
            <a:chExt cx="8275692" cy="12567846"/>
          </a:xfrm>
        </p:grpSpPr>
        <p:sp>
          <p:nvSpPr>
            <p:cNvPr id="10" name="Freeform 10"/>
            <p:cNvSpPr/>
            <p:nvPr/>
          </p:nvSpPr>
          <p:spPr>
            <a:xfrm>
              <a:off x="1542255" y="0"/>
              <a:ext cx="4766815" cy="12567846"/>
            </a:xfrm>
            <a:custGeom>
              <a:avLst/>
              <a:gdLst/>
              <a:ahLst/>
              <a:cxnLst/>
              <a:rect l="l" t="t" r="r" b="b"/>
              <a:pathLst>
                <a:path w="4766815" h="12567846">
                  <a:moveTo>
                    <a:pt x="0" y="0"/>
                  </a:moveTo>
                  <a:lnTo>
                    <a:pt x="4766815" y="0"/>
                  </a:lnTo>
                  <a:lnTo>
                    <a:pt x="4766815" y="12567846"/>
                  </a:lnTo>
                  <a:lnTo>
                    <a:pt x="0" y="12567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0581" r="-82585" b="-36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307962" y="11056536"/>
              <a:ext cx="1235400" cy="223916"/>
            </a:xfrm>
            <a:custGeom>
              <a:avLst/>
              <a:gdLst/>
              <a:ahLst/>
              <a:cxnLst/>
              <a:rect l="l" t="t" r="r" b="b"/>
              <a:pathLst>
                <a:path w="1235400" h="223916">
                  <a:moveTo>
                    <a:pt x="0" y="0"/>
                  </a:moveTo>
                  <a:lnTo>
                    <a:pt x="1235400" y="0"/>
                  </a:lnTo>
                  <a:lnTo>
                    <a:pt x="1235400" y="223917"/>
                  </a:lnTo>
                  <a:lnTo>
                    <a:pt x="0" y="223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464579" y="10698558"/>
              <a:ext cx="922166" cy="23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3"/>
                </a:lnSpc>
                <a:spcBef>
                  <a:spcPct val="0"/>
                </a:spcBef>
              </a:pPr>
              <a:r>
                <a:rPr lang="en-US" sz="1024">
                  <a:solidFill>
                    <a:srgbClr val="000000"/>
                  </a:solidFill>
                  <a:latin typeface="TT Lakes Neue Expanded Bold"/>
                </a:rPr>
                <a:t>NOVA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3772153" y="5230564"/>
              <a:ext cx="203386" cy="199549"/>
            </a:xfrm>
            <a:custGeom>
              <a:avLst/>
              <a:gdLst/>
              <a:ahLst/>
              <a:cxnLst/>
              <a:rect l="l" t="t" r="r" b="b"/>
              <a:pathLst>
                <a:path w="203386" h="199549">
                  <a:moveTo>
                    <a:pt x="0" y="0"/>
                  </a:moveTo>
                  <a:lnTo>
                    <a:pt x="203386" y="0"/>
                  </a:lnTo>
                  <a:lnTo>
                    <a:pt x="203386" y="199549"/>
                  </a:lnTo>
                  <a:lnTo>
                    <a:pt x="0" y="199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187" t="-9822" r="-22310" b="-96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53400"/>
              <a:ext cx="1896274" cy="891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Pores on bristles to release bleach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45887" y="5741581"/>
              <a:ext cx="1969177" cy="891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Camera to detect hair characteristics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24142" y="6709551"/>
              <a:ext cx="2003296" cy="60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Heat intensity indicator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2193" y="8817339"/>
              <a:ext cx="1683610" cy="60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Voice assistant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866285" y="11738173"/>
              <a:ext cx="1427090" cy="319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Cartridge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040833" y="2214207"/>
              <a:ext cx="2234859" cy="60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Infrared light from the surface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 rot="-1768797">
              <a:off x="5072308" y="3219676"/>
              <a:ext cx="1937050" cy="717603"/>
              <a:chOff x="0" y="0"/>
              <a:chExt cx="2063750" cy="7645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50800" y="48260"/>
                <a:ext cx="1964690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1964690" h="670560">
                    <a:moveTo>
                      <a:pt x="8890" y="331470"/>
                    </a:moveTo>
                    <a:cubicBezTo>
                      <a:pt x="2540" y="308610"/>
                      <a:pt x="13970" y="304800"/>
                      <a:pt x="21590" y="308610"/>
                    </a:cubicBezTo>
                    <a:cubicBezTo>
                      <a:pt x="40640" y="318770"/>
                      <a:pt x="62230" y="410210"/>
                      <a:pt x="90170" y="444500"/>
                    </a:cubicBezTo>
                    <a:cubicBezTo>
                      <a:pt x="110490" y="472440"/>
                      <a:pt x="134620" y="490220"/>
                      <a:pt x="162560" y="508000"/>
                    </a:cubicBezTo>
                    <a:cubicBezTo>
                      <a:pt x="191770" y="525780"/>
                      <a:pt x="222250" y="542290"/>
                      <a:pt x="259080" y="552450"/>
                    </a:cubicBezTo>
                    <a:cubicBezTo>
                      <a:pt x="300990" y="565150"/>
                      <a:pt x="355600" y="571500"/>
                      <a:pt x="403860" y="571500"/>
                    </a:cubicBezTo>
                    <a:cubicBezTo>
                      <a:pt x="450850" y="572770"/>
                      <a:pt x="499110" y="568960"/>
                      <a:pt x="544830" y="556260"/>
                    </a:cubicBezTo>
                    <a:cubicBezTo>
                      <a:pt x="593090" y="542290"/>
                      <a:pt x="643890" y="518160"/>
                      <a:pt x="684530" y="488950"/>
                    </a:cubicBezTo>
                    <a:cubicBezTo>
                      <a:pt x="725170" y="458470"/>
                      <a:pt x="763270" y="414020"/>
                      <a:pt x="789940" y="374650"/>
                    </a:cubicBezTo>
                    <a:cubicBezTo>
                      <a:pt x="812800" y="341630"/>
                      <a:pt x="831850" y="304800"/>
                      <a:pt x="839470" y="271780"/>
                    </a:cubicBezTo>
                    <a:cubicBezTo>
                      <a:pt x="844550" y="242570"/>
                      <a:pt x="844550" y="208280"/>
                      <a:pt x="835660" y="184150"/>
                    </a:cubicBezTo>
                    <a:cubicBezTo>
                      <a:pt x="828040" y="163830"/>
                      <a:pt x="811530" y="142240"/>
                      <a:pt x="795020" y="132080"/>
                    </a:cubicBezTo>
                    <a:cubicBezTo>
                      <a:pt x="781050" y="123190"/>
                      <a:pt x="762000" y="116840"/>
                      <a:pt x="746760" y="119380"/>
                    </a:cubicBezTo>
                    <a:cubicBezTo>
                      <a:pt x="728980" y="123190"/>
                      <a:pt x="709930" y="138430"/>
                      <a:pt x="695960" y="154940"/>
                    </a:cubicBezTo>
                    <a:cubicBezTo>
                      <a:pt x="679450" y="173990"/>
                      <a:pt x="668020" y="200660"/>
                      <a:pt x="660400" y="228600"/>
                    </a:cubicBezTo>
                    <a:cubicBezTo>
                      <a:pt x="652780" y="260350"/>
                      <a:pt x="650240" y="298450"/>
                      <a:pt x="655320" y="334010"/>
                    </a:cubicBezTo>
                    <a:cubicBezTo>
                      <a:pt x="659130" y="370840"/>
                      <a:pt x="673100" y="408940"/>
                      <a:pt x="689610" y="443230"/>
                    </a:cubicBezTo>
                    <a:cubicBezTo>
                      <a:pt x="707390" y="478790"/>
                      <a:pt x="731520" y="514350"/>
                      <a:pt x="760730" y="541020"/>
                    </a:cubicBezTo>
                    <a:cubicBezTo>
                      <a:pt x="792480" y="570230"/>
                      <a:pt x="834390" y="594360"/>
                      <a:pt x="875030" y="610870"/>
                    </a:cubicBezTo>
                    <a:cubicBezTo>
                      <a:pt x="915670" y="627380"/>
                      <a:pt x="960120" y="635000"/>
                      <a:pt x="1007110" y="640080"/>
                    </a:cubicBezTo>
                    <a:cubicBezTo>
                      <a:pt x="1062990" y="643890"/>
                      <a:pt x="1125220" y="645160"/>
                      <a:pt x="1187450" y="632460"/>
                    </a:cubicBezTo>
                    <a:cubicBezTo>
                      <a:pt x="1258570" y="619760"/>
                      <a:pt x="1341120" y="589280"/>
                      <a:pt x="1410970" y="553720"/>
                    </a:cubicBezTo>
                    <a:cubicBezTo>
                      <a:pt x="1480820" y="518160"/>
                      <a:pt x="1549400" y="467360"/>
                      <a:pt x="1606550" y="420370"/>
                    </a:cubicBezTo>
                    <a:cubicBezTo>
                      <a:pt x="1656080" y="379730"/>
                      <a:pt x="1690370" y="345440"/>
                      <a:pt x="1736090" y="292100"/>
                    </a:cubicBezTo>
                    <a:cubicBezTo>
                      <a:pt x="1799590" y="217170"/>
                      <a:pt x="1907540" y="26670"/>
                      <a:pt x="1941830" y="5080"/>
                    </a:cubicBezTo>
                    <a:cubicBezTo>
                      <a:pt x="1949450" y="1270"/>
                      <a:pt x="1957070" y="0"/>
                      <a:pt x="1959610" y="2540"/>
                    </a:cubicBezTo>
                    <a:cubicBezTo>
                      <a:pt x="1962150" y="6350"/>
                      <a:pt x="1957070" y="25400"/>
                      <a:pt x="1954530" y="25400"/>
                    </a:cubicBezTo>
                    <a:cubicBezTo>
                      <a:pt x="1950720" y="26670"/>
                      <a:pt x="1939290" y="10160"/>
                      <a:pt x="1940560" y="6350"/>
                    </a:cubicBezTo>
                    <a:cubicBezTo>
                      <a:pt x="1941830" y="3810"/>
                      <a:pt x="1955800" y="0"/>
                      <a:pt x="1958340" y="2540"/>
                    </a:cubicBezTo>
                    <a:cubicBezTo>
                      <a:pt x="1962150" y="5080"/>
                      <a:pt x="1964690" y="11430"/>
                      <a:pt x="1962150" y="20320"/>
                    </a:cubicBezTo>
                    <a:cubicBezTo>
                      <a:pt x="1953260" y="59690"/>
                      <a:pt x="1818640" y="234950"/>
                      <a:pt x="1753870" y="309880"/>
                    </a:cubicBezTo>
                    <a:cubicBezTo>
                      <a:pt x="1706880" y="365760"/>
                      <a:pt x="1671320" y="400050"/>
                      <a:pt x="1620520" y="441960"/>
                    </a:cubicBezTo>
                    <a:cubicBezTo>
                      <a:pt x="1562100" y="488950"/>
                      <a:pt x="1490980" y="542290"/>
                      <a:pt x="1419860" y="577850"/>
                    </a:cubicBezTo>
                    <a:cubicBezTo>
                      <a:pt x="1347470" y="614680"/>
                      <a:pt x="1262380" y="645160"/>
                      <a:pt x="1188720" y="657860"/>
                    </a:cubicBezTo>
                    <a:cubicBezTo>
                      <a:pt x="1123950" y="670560"/>
                      <a:pt x="1059180" y="669290"/>
                      <a:pt x="1002030" y="664210"/>
                    </a:cubicBezTo>
                    <a:cubicBezTo>
                      <a:pt x="952500" y="659130"/>
                      <a:pt x="905510" y="650240"/>
                      <a:pt x="862330" y="632460"/>
                    </a:cubicBezTo>
                    <a:cubicBezTo>
                      <a:pt x="817880" y="614680"/>
                      <a:pt x="773430" y="588010"/>
                      <a:pt x="740410" y="557530"/>
                    </a:cubicBezTo>
                    <a:cubicBezTo>
                      <a:pt x="708660" y="527050"/>
                      <a:pt x="684530" y="488950"/>
                      <a:pt x="665480" y="452120"/>
                    </a:cubicBezTo>
                    <a:cubicBezTo>
                      <a:pt x="647700" y="415290"/>
                      <a:pt x="633730" y="372110"/>
                      <a:pt x="629920" y="332740"/>
                    </a:cubicBezTo>
                    <a:cubicBezTo>
                      <a:pt x="624840" y="294640"/>
                      <a:pt x="628650" y="252730"/>
                      <a:pt x="637540" y="218440"/>
                    </a:cubicBezTo>
                    <a:cubicBezTo>
                      <a:pt x="646430" y="186690"/>
                      <a:pt x="661670" y="154940"/>
                      <a:pt x="680720" y="134620"/>
                    </a:cubicBezTo>
                    <a:cubicBezTo>
                      <a:pt x="698500" y="116840"/>
                      <a:pt x="723900" y="99060"/>
                      <a:pt x="746760" y="96520"/>
                    </a:cubicBezTo>
                    <a:cubicBezTo>
                      <a:pt x="768350" y="93980"/>
                      <a:pt x="793750" y="101600"/>
                      <a:pt x="812800" y="115570"/>
                    </a:cubicBezTo>
                    <a:cubicBezTo>
                      <a:pt x="833120" y="129540"/>
                      <a:pt x="852170" y="154940"/>
                      <a:pt x="859790" y="181610"/>
                    </a:cubicBezTo>
                    <a:cubicBezTo>
                      <a:pt x="869950" y="209550"/>
                      <a:pt x="869950" y="247650"/>
                      <a:pt x="862330" y="280670"/>
                    </a:cubicBezTo>
                    <a:cubicBezTo>
                      <a:pt x="853440" y="318770"/>
                      <a:pt x="833120" y="356870"/>
                      <a:pt x="808990" y="392430"/>
                    </a:cubicBezTo>
                    <a:cubicBezTo>
                      <a:pt x="779780" y="433070"/>
                      <a:pt x="739140" y="478790"/>
                      <a:pt x="695960" y="510540"/>
                    </a:cubicBezTo>
                    <a:cubicBezTo>
                      <a:pt x="652780" y="542290"/>
                      <a:pt x="599440" y="567690"/>
                      <a:pt x="548640" y="581660"/>
                    </a:cubicBezTo>
                    <a:cubicBezTo>
                      <a:pt x="500380" y="594360"/>
                      <a:pt x="449580" y="598170"/>
                      <a:pt x="400050" y="596900"/>
                    </a:cubicBezTo>
                    <a:cubicBezTo>
                      <a:pt x="350520" y="595630"/>
                      <a:pt x="293370" y="589280"/>
                      <a:pt x="248920" y="575310"/>
                    </a:cubicBezTo>
                    <a:cubicBezTo>
                      <a:pt x="209550" y="563880"/>
                      <a:pt x="176530" y="547370"/>
                      <a:pt x="146050" y="527050"/>
                    </a:cubicBezTo>
                    <a:cubicBezTo>
                      <a:pt x="116840" y="508000"/>
                      <a:pt x="91440" y="487680"/>
                      <a:pt x="68580" y="458470"/>
                    </a:cubicBezTo>
                    <a:cubicBezTo>
                      <a:pt x="40640" y="422910"/>
                      <a:pt x="0" y="345440"/>
                      <a:pt x="0" y="321310"/>
                    </a:cubicBezTo>
                    <a:cubicBezTo>
                      <a:pt x="1270" y="313690"/>
                      <a:pt x="6350" y="306070"/>
                      <a:pt x="10160" y="306070"/>
                    </a:cubicBezTo>
                    <a:cubicBezTo>
                      <a:pt x="15240" y="304800"/>
                      <a:pt x="25400" y="311150"/>
                      <a:pt x="27940" y="316230"/>
                    </a:cubicBezTo>
                    <a:cubicBezTo>
                      <a:pt x="30480" y="321310"/>
                      <a:pt x="27940" y="330200"/>
                      <a:pt x="25400" y="332740"/>
                    </a:cubicBezTo>
                    <a:cubicBezTo>
                      <a:pt x="21590" y="335280"/>
                      <a:pt x="8890" y="331470"/>
                      <a:pt x="8890" y="33147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510893" y="2800780"/>
              <a:ext cx="230062" cy="286087"/>
              <a:chOff x="0" y="0"/>
              <a:chExt cx="245110" cy="304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6626652" y="2800780"/>
              <a:ext cx="197877" cy="283703"/>
              <a:chOff x="0" y="0"/>
              <a:chExt cx="210820" cy="30226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1301343">
              <a:off x="782655" y="2182303"/>
              <a:ext cx="1868575" cy="457240"/>
              <a:chOff x="0" y="0"/>
              <a:chExt cx="2063750" cy="50499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50800" y="31877"/>
                <a:ext cx="1964690" cy="442923"/>
              </a:xfrm>
              <a:custGeom>
                <a:avLst/>
                <a:gdLst/>
                <a:ahLst/>
                <a:cxnLst/>
                <a:rect l="l" t="t" r="r" b="b"/>
                <a:pathLst>
                  <a:path w="1964690" h="442923">
                    <a:moveTo>
                      <a:pt x="8890" y="218945"/>
                    </a:moveTo>
                    <a:cubicBezTo>
                      <a:pt x="2540" y="203845"/>
                      <a:pt x="13970" y="201329"/>
                      <a:pt x="21590" y="203845"/>
                    </a:cubicBezTo>
                    <a:cubicBezTo>
                      <a:pt x="40640" y="210556"/>
                      <a:pt x="62230" y="270955"/>
                      <a:pt x="90170" y="293604"/>
                    </a:cubicBezTo>
                    <a:cubicBezTo>
                      <a:pt x="110490" y="312059"/>
                      <a:pt x="134620" y="323804"/>
                      <a:pt x="162560" y="335548"/>
                    </a:cubicBezTo>
                    <a:cubicBezTo>
                      <a:pt x="191770" y="347292"/>
                      <a:pt x="222250" y="358197"/>
                      <a:pt x="259080" y="364908"/>
                    </a:cubicBezTo>
                    <a:cubicBezTo>
                      <a:pt x="300990" y="373297"/>
                      <a:pt x="355600" y="377491"/>
                      <a:pt x="403860" y="377491"/>
                    </a:cubicBezTo>
                    <a:cubicBezTo>
                      <a:pt x="450850" y="378330"/>
                      <a:pt x="499110" y="375814"/>
                      <a:pt x="544830" y="367425"/>
                    </a:cubicBezTo>
                    <a:cubicBezTo>
                      <a:pt x="593090" y="358197"/>
                      <a:pt x="643890" y="342259"/>
                      <a:pt x="684530" y="322965"/>
                    </a:cubicBezTo>
                    <a:cubicBezTo>
                      <a:pt x="725170" y="302832"/>
                      <a:pt x="763270" y="273471"/>
                      <a:pt x="789940" y="247467"/>
                    </a:cubicBezTo>
                    <a:cubicBezTo>
                      <a:pt x="812800" y="225656"/>
                      <a:pt x="831850" y="201329"/>
                      <a:pt x="839470" y="179518"/>
                    </a:cubicBezTo>
                    <a:cubicBezTo>
                      <a:pt x="844550" y="160224"/>
                      <a:pt x="844550" y="137575"/>
                      <a:pt x="835660" y="121636"/>
                    </a:cubicBezTo>
                    <a:cubicBezTo>
                      <a:pt x="828040" y="108214"/>
                      <a:pt x="811530" y="93953"/>
                      <a:pt x="795020" y="87242"/>
                    </a:cubicBezTo>
                    <a:cubicBezTo>
                      <a:pt x="781050" y="81370"/>
                      <a:pt x="762000" y="77176"/>
                      <a:pt x="746760" y="78854"/>
                    </a:cubicBezTo>
                    <a:cubicBezTo>
                      <a:pt x="728980" y="81370"/>
                      <a:pt x="709930" y="91437"/>
                      <a:pt x="695960" y="102342"/>
                    </a:cubicBezTo>
                    <a:cubicBezTo>
                      <a:pt x="679450" y="114925"/>
                      <a:pt x="668020" y="132541"/>
                      <a:pt x="660400" y="150997"/>
                    </a:cubicBezTo>
                    <a:cubicBezTo>
                      <a:pt x="652780" y="171968"/>
                      <a:pt x="650240" y="197134"/>
                      <a:pt x="655320" y="220623"/>
                    </a:cubicBezTo>
                    <a:cubicBezTo>
                      <a:pt x="659130" y="244950"/>
                      <a:pt x="673100" y="270116"/>
                      <a:pt x="689610" y="292765"/>
                    </a:cubicBezTo>
                    <a:cubicBezTo>
                      <a:pt x="707390" y="316254"/>
                      <a:pt x="731520" y="339742"/>
                      <a:pt x="760730" y="357358"/>
                    </a:cubicBezTo>
                    <a:cubicBezTo>
                      <a:pt x="792480" y="376652"/>
                      <a:pt x="834390" y="392591"/>
                      <a:pt x="875030" y="403496"/>
                    </a:cubicBezTo>
                    <a:cubicBezTo>
                      <a:pt x="915670" y="414402"/>
                      <a:pt x="960120" y="419435"/>
                      <a:pt x="1007110" y="422790"/>
                    </a:cubicBezTo>
                    <a:cubicBezTo>
                      <a:pt x="1062990" y="425307"/>
                      <a:pt x="1125220" y="426146"/>
                      <a:pt x="1187450" y="417757"/>
                    </a:cubicBezTo>
                    <a:cubicBezTo>
                      <a:pt x="1258570" y="409368"/>
                      <a:pt x="1341120" y="389235"/>
                      <a:pt x="1410970" y="365747"/>
                    </a:cubicBezTo>
                    <a:cubicBezTo>
                      <a:pt x="1480820" y="342259"/>
                      <a:pt x="1549400" y="308704"/>
                      <a:pt x="1606550" y="277666"/>
                    </a:cubicBezTo>
                    <a:cubicBezTo>
                      <a:pt x="1656080" y="250822"/>
                      <a:pt x="1690370" y="228173"/>
                      <a:pt x="1736090" y="192940"/>
                    </a:cubicBezTo>
                    <a:cubicBezTo>
                      <a:pt x="1799590" y="143447"/>
                      <a:pt x="1907540" y="17616"/>
                      <a:pt x="1941830" y="3356"/>
                    </a:cubicBezTo>
                    <a:cubicBezTo>
                      <a:pt x="1949450" y="839"/>
                      <a:pt x="1957070" y="0"/>
                      <a:pt x="1959610" y="1678"/>
                    </a:cubicBezTo>
                    <a:cubicBezTo>
                      <a:pt x="1962150" y="4194"/>
                      <a:pt x="1957070" y="16777"/>
                      <a:pt x="1954530" y="16777"/>
                    </a:cubicBezTo>
                    <a:cubicBezTo>
                      <a:pt x="1950720" y="17616"/>
                      <a:pt x="1939290" y="6711"/>
                      <a:pt x="1940560" y="4194"/>
                    </a:cubicBezTo>
                    <a:cubicBezTo>
                      <a:pt x="1941830" y="2517"/>
                      <a:pt x="1955800" y="0"/>
                      <a:pt x="1958340" y="1678"/>
                    </a:cubicBezTo>
                    <a:cubicBezTo>
                      <a:pt x="1962150" y="3356"/>
                      <a:pt x="1964690" y="7550"/>
                      <a:pt x="1962150" y="13422"/>
                    </a:cubicBezTo>
                    <a:cubicBezTo>
                      <a:pt x="1953260" y="39427"/>
                      <a:pt x="1818640" y="155191"/>
                      <a:pt x="1753870" y="204684"/>
                    </a:cubicBezTo>
                    <a:cubicBezTo>
                      <a:pt x="1706880" y="241594"/>
                      <a:pt x="1671320" y="264244"/>
                      <a:pt x="1620520" y="291927"/>
                    </a:cubicBezTo>
                    <a:cubicBezTo>
                      <a:pt x="1562100" y="322965"/>
                      <a:pt x="1490980" y="358197"/>
                      <a:pt x="1419860" y="381686"/>
                    </a:cubicBezTo>
                    <a:cubicBezTo>
                      <a:pt x="1347470" y="406013"/>
                      <a:pt x="1262380" y="426146"/>
                      <a:pt x="1188720" y="434534"/>
                    </a:cubicBezTo>
                    <a:cubicBezTo>
                      <a:pt x="1123950" y="442923"/>
                      <a:pt x="1059180" y="442084"/>
                      <a:pt x="1002030" y="438729"/>
                    </a:cubicBezTo>
                    <a:cubicBezTo>
                      <a:pt x="952500" y="435373"/>
                      <a:pt x="905510" y="429501"/>
                      <a:pt x="862330" y="417757"/>
                    </a:cubicBezTo>
                    <a:cubicBezTo>
                      <a:pt x="817880" y="406013"/>
                      <a:pt x="773430" y="388397"/>
                      <a:pt x="740410" y="368264"/>
                    </a:cubicBezTo>
                    <a:cubicBezTo>
                      <a:pt x="708660" y="348131"/>
                      <a:pt x="684530" y="322965"/>
                      <a:pt x="665480" y="298638"/>
                    </a:cubicBezTo>
                    <a:cubicBezTo>
                      <a:pt x="647700" y="274310"/>
                      <a:pt x="633730" y="245789"/>
                      <a:pt x="629920" y="219784"/>
                    </a:cubicBezTo>
                    <a:cubicBezTo>
                      <a:pt x="624840" y="194618"/>
                      <a:pt x="628650" y="166935"/>
                      <a:pt x="637540" y="144286"/>
                    </a:cubicBezTo>
                    <a:cubicBezTo>
                      <a:pt x="646430" y="123314"/>
                      <a:pt x="661670" y="102342"/>
                      <a:pt x="680720" y="88920"/>
                    </a:cubicBezTo>
                    <a:cubicBezTo>
                      <a:pt x="698500" y="77176"/>
                      <a:pt x="723900" y="65432"/>
                      <a:pt x="746760" y="63754"/>
                    </a:cubicBezTo>
                    <a:cubicBezTo>
                      <a:pt x="768350" y="62076"/>
                      <a:pt x="793750" y="67110"/>
                      <a:pt x="812800" y="76337"/>
                    </a:cubicBezTo>
                    <a:cubicBezTo>
                      <a:pt x="833120" y="85565"/>
                      <a:pt x="852170" y="102342"/>
                      <a:pt x="859790" y="119958"/>
                    </a:cubicBezTo>
                    <a:cubicBezTo>
                      <a:pt x="869950" y="138413"/>
                      <a:pt x="869950" y="163580"/>
                      <a:pt x="862330" y="185390"/>
                    </a:cubicBezTo>
                    <a:cubicBezTo>
                      <a:pt x="853440" y="210556"/>
                      <a:pt x="833120" y="235722"/>
                      <a:pt x="808990" y="259211"/>
                    </a:cubicBezTo>
                    <a:cubicBezTo>
                      <a:pt x="779780" y="286055"/>
                      <a:pt x="739140" y="316254"/>
                      <a:pt x="695960" y="337226"/>
                    </a:cubicBezTo>
                    <a:cubicBezTo>
                      <a:pt x="652780" y="358197"/>
                      <a:pt x="599440" y="374975"/>
                      <a:pt x="548640" y="384202"/>
                    </a:cubicBezTo>
                    <a:cubicBezTo>
                      <a:pt x="500380" y="392591"/>
                      <a:pt x="449580" y="395108"/>
                      <a:pt x="400050" y="394269"/>
                    </a:cubicBezTo>
                    <a:cubicBezTo>
                      <a:pt x="350520" y="393430"/>
                      <a:pt x="293370" y="389235"/>
                      <a:pt x="248920" y="380008"/>
                    </a:cubicBezTo>
                    <a:cubicBezTo>
                      <a:pt x="209550" y="372458"/>
                      <a:pt x="176530" y="361553"/>
                      <a:pt x="146050" y="348131"/>
                    </a:cubicBezTo>
                    <a:cubicBezTo>
                      <a:pt x="116840" y="335548"/>
                      <a:pt x="91440" y="322126"/>
                      <a:pt x="68580" y="302832"/>
                    </a:cubicBezTo>
                    <a:cubicBezTo>
                      <a:pt x="40640" y="279344"/>
                      <a:pt x="0" y="228173"/>
                      <a:pt x="0" y="212234"/>
                    </a:cubicBezTo>
                    <a:cubicBezTo>
                      <a:pt x="1270" y="207201"/>
                      <a:pt x="6350" y="202168"/>
                      <a:pt x="10160" y="202168"/>
                    </a:cubicBezTo>
                    <a:cubicBezTo>
                      <a:pt x="15240" y="201329"/>
                      <a:pt x="25400" y="205523"/>
                      <a:pt x="27940" y="208879"/>
                    </a:cubicBezTo>
                    <a:cubicBezTo>
                      <a:pt x="30480" y="212234"/>
                      <a:pt x="27940" y="218106"/>
                      <a:pt x="25400" y="219784"/>
                    </a:cubicBezTo>
                    <a:cubicBezTo>
                      <a:pt x="21590" y="221462"/>
                      <a:pt x="8890" y="218945"/>
                      <a:pt x="8890" y="218945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973352">
              <a:off x="762804" y="2019612"/>
              <a:ext cx="220607" cy="274329"/>
              <a:chOff x="0" y="0"/>
              <a:chExt cx="245110" cy="304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-973352">
              <a:off x="869681" y="1992958"/>
              <a:ext cx="189745" cy="272043"/>
              <a:chOff x="0" y="0"/>
              <a:chExt cx="210820" cy="30226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-307810">
              <a:off x="1793563" y="5228115"/>
              <a:ext cx="2033193" cy="462377"/>
              <a:chOff x="0" y="0"/>
              <a:chExt cx="2166182" cy="49262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54469" y="35755"/>
                <a:ext cx="2058641" cy="419125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419125">
                    <a:moveTo>
                      <a:pt x="2037691" y="245317"/>
                    </a:moveTo>
                    <a:cubicBezTo>
                      <a:pt x="1734621" y="123155"/>
                      <a:pt x="1701102" y="114216"/>
                      <a:pt x="1655013" y="107264"/>
                    </a:cubicBezTo>
                    <a:cubicBezTo>
                      <a:pt x="1606131" y="99318"/>
                      <a:pt x="1547472" y="97332"/>
                      <a:pt x="1497193" y="97332"/>
                    </a:cubicBezTo>
                    <a:cubicBezTo>
                      <a:pt x="1448311" y="98325"/>
                      <a:pt x="1402222" y="97332"/>
                      <a:pt x="1354736" y="107264"/>
                    </a:cubicBezTo>
                    <a:cubicBezTo>
                      <a:pt x="1304457" y="117196"/>
                      <a:pt x="1248592" y="139046"/>
                      <a:pt x="1203900" y="158910"/>
                    </a:cubicBezTo>
                    <a:cubicBezTo>
                      <a:pt x="1166191" y="176787"/>
                      <a:pt x="1128481" y="198637"/>
                      <a:pt x="1103342" y="220487"/>
                    </a:cubicBezTo>
                    <a:cubicBezTo>
                      <a:pt x="1082392" y="239358"/>
                      <a:pt x="1065633" y="261208"/>
                      <a:pt x="1055856" y="280079"/>
                    </a:cubicBezTo>
                    <a:cubicBezTo>
                      <a:pt x="1048873" y="294976"/>
                      <a:pt x="1046080" y="311861"/>
                      <a:pt x="1048873" y="324772"/>
                    </a:cubicBezTo>
                    <a:cubicBezTo>
                      <a:pt x="1051666" y="335697"/>
                      <a:pt x="1058650" y="346622"/>
                      <a:pt x="1068426" y="353574"/>
                    </a:cubicBezTo>
                    <a:cubicBezTo>
                      <a:pt x="1078203" y="360527"/>
                      <a:pt x="1087979" y="367479"/>
                      <a:pt x="1103342" y="368472"/>
                    </a:cubicBezTo>
                    <a:cubicBezTo>
                      <a:pt x="1131275" y="371452"/>
                      <a:pt x="1191330" y="359534"/>
                      <a:pt x="1226246" y="344636"/>
                    </a:cubicBezTo>
                    <a:cubicBezTo>
                      <a:pt x="1262558" y="328745"/>
                      <a:pt x="1297474" y="299942"/>
                      <a:pt x="1318424" y="275113"/>
                    </a:cubicBezTo>
                    <a:cubicBezTo>
                      <a:pt x="1336580" y="253263"/>
                      <a:pt x="1351943" y="228433"/>
                      <a:pt x="1350546" y="204596"/>
                    </a:cubicBezTo>
                    <a:cubicBezTo>
                      <a:pt x="1349150" y="180760"/>
                      <a:pt x="1332390" y="154937"/>
                      <a:pt x="1308647" y="134080"/>
                    </a:cubicBezTo>
                    <a:cubicBezTo>
                      <a:pt x="1280715" y="108257"/>
                      <a:pt x="1229039" y="86407"/>
                      <a:pt x="1182950" y="69523"/>
                    </a:cubicBezTo>
                    <a:cubicBezTo>
                      <a:pt x="1132671" y="50652"/>
                      <a:pt x="1076806" y="35754"/>
                      <a:pt x="1018147" y="27809"/>
                    </a:cubicBezTo>
                    <a:cubicBezTo>
                      <a:pt x="952505" y="19863"/>
                      <a:pt x="874294" y="21850"/>
                      <a:pt x="805859" y="23836"/>
                    </a:cubicBezTo>
                    <a:cubicBezTo>
                      <a:pt x="741613" y="25823"/>
                      <a:pt x="684351" y="28802"/>
                      <a:pt x="621503" y="39727"/>
                    </a:cubicBezTo>
                    <a:cubicBezTo>
                      <a:pt x="555861" y="51645"/>
                      <a:pt x="484632" y="68530"/>
                      <a:pt x="420387" y="95346"/>
                    </a:cubicBezTo>
                    <a:cubicBezTo>
                      <a:pt x="351952" y="125141"/>
                      <a:pt x="289103" y="167848"/>
                      <a:pt x="224858" y="215521"/>
                    </a:cubicBezTo>
                    <a:cubicBezTo>
                      <a:pt x="150836" y="271140"/>
                      <a:pt x="29329" y="419125"/>
                      <a:pt x="8380" y="416145"/>
                    </a:cubicBezTo>
                    <a:cubicBezTo>
                      <a:pt x="2793" y="415152"/>
                      <a:pt x="0" y="402241"/>
                      <a:pt x="2793" y="400254"/>
                    </a:cubicBezTo>
                    <a:cubicBezTo>
                      <a:pt x="5586" y="398268"/>
                      <a:pt x="23743" y="399261"/>
                      <a:pt x="26536" y="402241"/>
                    </a:cubicBezTo>
                    <a:cubicBezTo>
                      <a:pt x="27933" y="405220"/>
                      <a:pt x="18156" y="417138"/>
                      <a:pt x="13966" y="417138"/>
                    </a:cubicBezTo>
                    <a:cubicBezTo>
                      <a:pt x="9776" y="417138"/>
                      <a:pt x="1396" y="409193"/>
                      <a:pt x="1396" y="401247"/>
                    </a:cubicBezTo>
                    <a:cubicBezTo>
                      <a:pt x="4190" y="371452"/>
                      <a:pt x="134077" y="257235"/>
                      <a:pt x="206702" y="200624"/>
                    </a:cubicBezTo>
                    <a:cubicBezTo>
                      <a:pt x="270947" y="150964"/>
                      <a:pt x="337986" y="107264"/>
                      <a:pt x="410611" y="76475"/>
                    </a:cubicBezTo>
                    <a:cubicBezTo>
                      <a:pt x="476253" y="48666"/>
                      <a:pt x="550274" y="32775"/>
                      <a:pt x="618709" y="19863"/>
                    </a:cubicBezTo>
                    <a:cubicBezTo>
                      <a:pt x="681558" y="8938"/>
                      <a:pt x="741613" y="5959"/>
                      <a:pt x="807255" y="3972"/>
                    </a:cubicBezTo>
                    <a:cubicBezTo>
                      <a:pt x="877087" y="1986"/>
                      <a:pt x="959488" y="0"/>
                      <a:pt x="1026527" y="9932"/>
                    </a:cubicBezTo>
                    <a:cubicBezTo>
                      <a:pt x="1089376" y="17877"/>
                      <a:pt x="1146638" y="33768"/>
                      <a:pt x="1198313" y="53632"/>
                    </a:cubicBezTo>
                    <a:cubicBezTo>
                      <a:pt x="1248592" y="72502"/>
                      <a:pt x="1304457" y="97332"/>
                      <a:pt x="1333787" y="125141"/>
                    </a:cubicBezTo>
                    <a:cubicBezTo>
                      <a:pt x="1358926" y="149971"/>
                      <a:pt x="1375686" y="180760"/>
                      <a:pt x="1377083" y="207576"/>
                    </a:cubicBezTo>
                    <a:cubicBezTo>
                      <a:pt x="1377083" y="234392"/>
                      <a:pt x="1360323" y="263194"/>
                      <a:pt x="1339373" y="288024"/>
                    </a:cubicBezTo>
                    <a:cubicBezTo>
                      <a:pt x="1315631" y="315833"/>
                      <a:pt x="1272335" y="346622"/>
                      <a:pt x="1237419" y="362513"/>
                    </a:cubicBezTo>
                    <a:cubicBezTo>
                      <a:pt x="1209486" y="375425"/>
                      <a:pt x="1178760" y="382377"/>
                      <a:pt x="1152224" y="386350"/>
                    </a:cubicBezTo>
                    <a:cubicBezTo>
                      <a:pt x="1131275" y="389329"/>
                      <a:pt x="1108928" y="390322"/>
                      <a:pt x="1090772" y="385356"/>
                    </a:cubicBezTo>
                    <a:cubicBezTo>
                      <a:pt x="1074013" y="382377"/>
                      <a:pt x="1055856" y="373438"/>
                      <a:pt x="1044683" y="362513"/>
                    </a:cubicBezTo>
                    <a:cubicBezTo>
                      <a:pt x="1033510" y="352581"/>
                      <a:pt x="1023734" y="337683"/>
                      <a:pt x="1020940" y="323779"/>
                    </a:cubicBezTo>
                    <a:cubicBezTo>
                      <a:pt x="1018147" y="307888"/>
                      <a:pt x="1023734" y="289017"/>
                      <a:pt x="1032114" y="270147"/>
                    </a:cubicBezTo>
                    <a:cubicBezTo>
                      <a:pt x="1041890" y="249290"/>
                      <a:pt x="1061443" y="225453"/>
                      <a:pt x="1085186" y="205590"/>
                    </a:cubicBezTo>
                    <a:cubicBezTo>
                      <a:pt x="1113118" y="181753"/>
                      <a:pt x="1150828" y="159903"/>
                      <a:pt x="1192727" y="141032"/>
                    </a:cubicBezTo>
                    <a:cubicBezTo>
                      <a:pt x="1238816" y="120175"/>
                      <a:pt x="1298871" y="97332"/>
                      <a:pt x="1351943" y="87400"/>
                    </a:cubicBezTo>
                    <a:cubicBezTo>
                      <a:pt x="1400825" y="77468"/>
                      <a:pt x="1448311" y="78462"/>
                      <a:pt x="1498590" y="77468"/>
                    </a:cubicBezTo>
                    <a:cubicBezTo>
                      <a:pt x="1553059" y="77468"/>
                      <a:pt x="1606131" y="77468"/>
                      <a:pt x="1664789" y="88393"/>
                    </a:cubicBezTo>
                    <a:cubicBezTo>
                      <a:pt x="1736018" y="101305"/>
                      <a:pt x="1828196" y="133087"/>
                      <a:pt x="1896631" y="157917"/>
                    </a:cubicBezTo>
                    <a:cubicBezTo>
                      <a:pt x="1955290" y="179767"/>
                      <a:pt x="2039088" y="212542"/>
                      <a:pt x="2053054" y="228433"/>
                    </a:cubicBezTo>
                    <a:cubicBezTo>
                      <a:pt x="2057244" y="233399"/>
                      <a:pt x="2058641" y="238365"/>
                      <a:pt x="2055848" y="241344"/>
                    </a:cubicBezTo>
                    <a:cubicBezTo>
                      <a:pt x="2053054" y="244324"/>
                      <a:pt x="2037691" y="245317"/>
                      <a:pt x="2037691" y="245317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8222876">
              <a:off x="1846407" y="5570919"/>
              <a:ext cx="227051" cy="282344"/>
              <a:chOff x="0" y="0"/>
              <a:chExt cx="245110" cy="304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-8222876">
              <a:off x="1789493" y="5505934"/>
              <a:ext cx="195288" cy="279991"/>
              <a:chOff x="0" y="0"/>
              <a:chExt cx="210820" cy="30226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342607" y="7048015"/>
              <a:ext cx="1815463" cy="663961"/>
              <a:chOff x="0" y="0"/>
              <a:chExt cx="1934210" cy="70739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8260" y="49530"/>
                <a:ext cx="1836420" cy="613410"/>
              </a:xfrm>
              <a:custGeom>
                <a:avLst/>
                <a:gdLst/>
                <a:ahLst/>
                <a:cxnLst/>
                <a:rect l="l" t="t" r="r" b="b"/>
                <a:pathLst>
                  <a:path w="1836420" h="613410">
                    <a:moveTo>
                      <a:pt x="26670" y="10160"/>
                    </a:moveTo>
                    <a:cubicBezTo>
                      <a:pt x="113030" y="163830"/>
                      <a:pt x="132080" y="185420"/>
                      <a:pt x="156210" y="208280"/>
                    </a:cubicBezTo>
                    <a:cubicBezTo>
                      <a:pt x="182880" y="233680"/>
                      <a:pt x="214630" y="259080"/>
                      <a:pt x="248920" y="278130"/>
                    </a:cubicBezTo>
                    <a:cubicBezTo>
                      <a:pt x="285750" y="298450"/>
                      <a:pt x="326390" y="314960"/>
                      <a:pt x="367030" y="323850"/>
                    </a:cubicBezTo>
                    <a:cubicBezTo>
                      <a:pt x="406400" y="332740"/>
                      <a:pt x="448310" y="335280"/>
                      <a:pt x="488950" y="331470"/>
                    </a:cubicBezTo>
                    <a:cubicBezTo>
                      <a:pt x="529590" y="328930"/>
                      <a:pt x="575310" y="317500"/>
                      <a:pt x="612140" y="302260"/>
                    </a:cubicBezTo>
                    <a:cubicBezTo>
                      <a:pt x="646430" y="287020"/>
                      <a:pt x="676910" y="266700"/>
                      <a:pt x="702310" y="245110"/>
                    </a:cubicBezTo>
                    <a:cubicBezTo>
                      <a:pt x="726440" y="224790"/>
                      <a:pt x="749300" y="201930"/>
                      <a:pt x="763270" y="176530"/>
                    </a:cubicBezTo>
                    <a:cubicBezTo>
                      <a:pt x="774700" y="152400"/>
                      <a:pt x="783590" y="119380"/>
                      <a:pt x="781050" y="96520"/>
                    </a:cubicBezTo>
                    <a:cubicBezTo>
                      <a:pt x="779780" y="77470"/>
                      <a:pt x="772160" y="54610"/>
                      <a:pt x="760730" y="45720"/>
                    </a:cubicBezTo>
                    <a:cubicBezTo>
                      <a:pt x="750570" y="39370"/>
                      <a:pt x="735330" y="39370"/>
                      <a:pt x="722630" y="41910"/>
                    </a:cubicBezTo>
                    <a:cubicBezTo>
                      <a:pt x="707390" y="44450"/>
                      <a:pt x="689610" y="53340"/>
                      <a:pt x="675640" y="66040"/>
                    </a:cubicBezTo>
                    <a:cubicBezTo>
                      <a:pt x="659130" y="80010"/>
                      <a:pt x="645160" y="100330"/>
                      <a:pt x="635000" y="124460"/>
                    </a:cubicBezTo>
                    <a:cubicBezTo>
                      <a:pt x="622300" y="151130"/>
                      <a:pt x="614680" y="186690"/>
                      <a:pt x="612140" y="219710"/>
                    </a:cubicBezTo>
                    <a:cubicBezTo>
                      <a:pt x="608330" y="256540"/>
                      <a:pt x="608330" y="297180"/>
                      <a:pt x="618490" y="332740"/>
                    </a:cubicBezTo>
                    <a:cubicBezTo>
                      <a:pt x="628650" y="370840"/>
                      <a:pt x="642620" y="408940"/>
                      <a:pt x="670560" y="440690"/>
                    </a:cubicBezTo>
                    <a:cubicBezTo>
                      <a:pt x="703580" y="478790"/>
                      <a:pt x="762000" y="511810"/>
                      <a:pt x="815340" y="534670"/>
                    </a:cubicBezTo>
                    <a:cubicBezTo>
                      <a:pt x="869950" y="560070"/>
                      <a:pt x="929640" y="576580"/>
                      <a:pt x="994410" y="581660"/>
                    </a:cubicBezTo>
                    <a:cubicBezTo>
                      <a:pt x="1068070" y="588010"/>
                      <a:pt x="1158240" y="576580"/>
                      <a:pt x="1233170" y="561340"/>
                    </a:cubicBezTo>
                    <a:cubicBezTo>
                      <a:pt x="1305560" y="547370"/>
                      <a:pt x="1375410" y="519430"/>
                      <a:pt x="1437640" y="496570"/>
                    </a:cubicBezTo>
                    <a:cubicBezTo>
                      <a:pt x="1489710" y="477520"/>
                      <a:pt x="1527810" y="461010"/>
                      <a:pt x="1581150" y="435610"/>
                    </a:cubicBezTo>
                    <a:cubicBezTo>
                      <a:pt x="1649730" y="400050"/>
                      <a:pt x="1780540" y="302260"/>
                      <a:pt x="1814830" y="300990"/>
                    </a:cubicBezTo>
                    <a:cubicBezTo>
                      <a:pt x="1824990" y="299720"/>
                      <a:pt x="1833880" y="306070"/>
                      <a:pt x="1833880" y="309880"/>
                    </a:cubicBezTo>
                    <a:cubicBezTo>
                      <a:pt x="1835150" y="313690"/>
                      <a:pt x="1818640" y="323850"/>
                      <a:pt x="1814830" y="322580"/>
                    </a:cubicBezTo>
                    <a:cubicBezTo>
                      <a:pt x="1812290" y="320040"/>
                      <a:pt x="1811020" y="303530"/>
                      <a:pt x="1814830" y="300990"/>
                    </a:cubicBezTo>
                    <a:cubicBezTo>
                      <a:pt x="1817370" y="298450"/>
                      <a:pt x="1833880" y="303530"/>
                      <a:pt x="1833880" y="308610"/>
                    </a:cubicBezTo>
                    <a:cubicBezTo>
                      <a:pt x="1836420" y="326390"/>
                      <a:pt x="1662430" y="420370"/>
                      <a:pt x="1591310" y="458470"/>
                    </a:cubicBezTo>
                    <a:cubicBezTo>
                      <a:pt x="1536700" y="486410"/>
                      <a:pt x="1498600" y="500380"/>
                      <a:pt x="1445260" y="520700"/>
                    </a:cubicBezTo>
                    <a:cubicBezTo>
                      <a:pt x="1381760" y="543560"/>
                      <a:pt x="1309370" y="572770"/>
                      <a:pt x="1235710" y="586740"/>
                    </a:cubicBezTo>
                    <a:cubicBezTo>
                      <a:pt x="1158240" y="601980"/>
                      <a:pt x="1064260" y="613410"/>
                      <a:pt x="988060" y="605790"/>
                    </a:cubicBezTo>
                    <a:cubicBezTo>
                      <a:pt x="920750" y="599440"/>
                      <a:pt x="858520" y="582930"/>
                      <a:pt x="801370" y="556260"/>
                    </a:cubicBezTo>
                    <a:cubicBezTo>
                      <a:pt x="745490" y="530860"/>
                      <a:pt x="684530" y="494030"/>
                      <a:pt x="648970" y="453390"/>
                    </a:cubicBezTo>
                    <a:cubicBezTo>
                      <a:pt x="619760" y="417830"/>
                      <a:pt x="603250" y="375920"/>
                      <a:pt x="593090" y="335280"/>
                    </a:cubicBezTo>
                    <a:cubicBezTo>
                      <a:pt x="582930" y="295910"/>
                      <a:pt x="582930" y="252730"/>
                      <a:pt x="586740" y="214630"/>
                    </a:cubicBezTo>
                    <a:cubicBezTo>
                      <a:pt x="590550" y="177800"/>
                      <a:pt x="599440" y="139700"/>
                      <a:pt x="613410" y="109220"/>
                    </a:cubicBezTo>
                    <a:cubicBezTo>
                      <a:pt x="626110" y="83820"/>
                      <a:pt x="643890" y="59690"/>
                      <a:pt x="664210" y="43180"/>
                    </a:cubicBezTo>
                    <a:cubicBezTo>
                      <a:pt x="681990" y="29210"/>
                      <a:pt x="704850" y="19050"/>
                      <a:pt x="723900" y="17780"/>
                    </a:cubicBezTo>
                    <a:cubicBezTo>
                      <a:pt x="741680" y="15240"/>
                      <a:pt x="762000" y="19050"/>
                      <a:pt x="775970" y="29210"/>
                    </a:cubicBezTo>
                    <a:cubicBezTo>
                      <a:pt x="791210" y="43180"/>
                      <a:pt x="803910" y="73660"/>
                      <a:pt x="805180" y="99060"/>
                    </a:cubicBezTo>
                    <a:cubicBezTo>
                      <a:pt x="807720" y="128270"/>
                      <a:pt x="797560" y="165100"/>
                      <a:pt x="782320" y="193040"/>
                    </a:cubicBezTo>
                    <a:cubicBezTo>
                      <a:pt x="767080" y="220980"/>
                      <a:pt x="742950" y="245110"/>
                      <a:pt x="716280" y="266700"/>
                    </a:cubicBezTo>
                    <a:cubicBezTo>
                      <a:pt x="688340" y="289560"/>
                      <a:pt x="655320" y="311150"/>
                      <a:pt x="618490" y="326390"/>
                    </a:cubicBezTo>
                    <a:cubicBezTo>
                      <a:pt x="579120" y="342900"/>
                      <a:pt x="530860" y="354330"/>
                      <a:pt x="487680" y="356870"/>
                    </a:cubicBezTo>
                    <a:cubicBezTo>
                      <a:pt x="444500" y="360680"/>
                      <a:pt x="400050" y="356870"/>
                      <a:pt x="358140" y="347980"/>
                    </a:cubicBezTo>
                    <a:cubicBezTo>
                      <a:pt x="316230" y="337820"/>
                      <a:pt x="271780" y="320040"/>
                      <a:pt x="234950" y="298450"/>
                    </a:cubicBezTo>
                    <a:cubicBezTo>
                      <a:pt x="198120" y="278130"/>
                      <a:pt x="167640" y="256540"/>
                      <a:pt x="137160" y="224790"/>
                    </a:cubicBezTo>
                    <a:cubicBezTo>
                      <a:pt x="99060" y="186690"/>
                      <a:pt x="50800" y="120650"/>
                      <a:pt x="29210" y="80010"/>
                    </a:cubicBezTo>
                    <a:cubicBezTo>
                      <a:pt x="13970" y="54610"/>
                      <a:pt x="0" y="26670"/>
                      <a:pt x="2540" y="13970"/>
                    </a:cubicBezTo>
                    <a:cubicBezTo>
                      <a:pt x="3810" y="7620"/>
                      <a:pt x="8890" y="1270"/>
                      <a:pt x="12700" y="1270"/>
                    </a:cubicBezTo>
                    <a:cubicBezTo>
                      <a:pt x="17780" y="0"/>
                      <a:pt x="26670" y="10160"/>
                      <a:pt x="26670" y="1016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2973016">
              <a:off x="5900551" y="7241170"/>
              <a:ext cx="227051" cy="282344"/>
              <a:chOff x="0" y="0"/>
              <a:chExt cx="245110" cy="304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2973016">
              <a:off x="5981144" y="7316435"/>
              <a:ext cx="195288" cy="279991"/>
              <a:chOff x="0" y="0"/>
              <a:chExt cx="210820" cy="30226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6557597">
              <a:off x="1854939" y="8554393"/>
              <a:ext cx="227051" cy="282344"/>
              <a:chOff x="0" y="0"/>
              <a:chExt cx="245110" cy="304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6557597">
              <a:off x="1837211" y="8463119"/>
              <a:ext cx="195288" cy="279991"/>
              <a:chOff x="0" y="0"/>
              <a:chExt cx="210820" cy="3022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1815410" y="8567395"/>
              <a:ext cx="1989499" cy="940512"/>
              <a:chOff x="0" y="0"/>
              <a:chExt cx="2119630" cy="100203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49530" y="46990"/>
                <a:ext cx="2021840" cy="904240"/>
              </a:xfrm>
              <a:custGeom>
                <a:avLst/>
                <a:gdLst/>
                <a:ahLst/>
                <a:cxnLst/>
                <a:rect l="l" t="t" r="r" b="b"/>
                <a:pathLst>
                  <a:path w="2021840" h="904240">
                    <a:moveTo>
                      <a:pt x="1995170" y="902970"/>
                    </a:moveTo>
                    <a:cubicBezTo>
                      <a:pt x="1479550" y="495300"/>
                      <a:pt x="1374140" y="444500"/>
                      <a:pt x="1276350" y="406400"/>
                    </a:cubicBezTo>
                    <a:cubicBezTo>
                      <a:pt x="1195070" y="375920"/>
                      <a:pt x="1117600" y="355600"/>
                      <a:pt x="1045210" y="344170"/>
                    </a:cubicBezTo>
                    <a:cubicBezTo>
                      <a:pt x="985520" y="335280"/>
                      <a:pt x="925830" y="334010"/>
                      <a:pt x="875030" y="337820"/>
                    </a:cubicBezTo>
                    <a:cubicBezTo>
                      <a:pt x="834390" y="340360"/>
                      <a:pt x="792480" y="349250"/>
                      <a:pt x="762000" y="360680"/>
                    </a:cubicBezTo>
                    <a:cubicBezTo>
                      <a:pt x="740410" y="369570"/>
                      <a:pt x="725170" y="379730"/>
                      <a:pt x="707390" y="393700"/>
                    </a:cubicBezTo>
                    <a:cubicBezTo>
                      <a:pt x="687070" y="408940"/>
                      <a:pt x="662940" y="434340"/>
                      <a:pt x="650240" y="454660"/>
                    </a:cubicBezTo>
                    <a:cubicBezTo>
                      <a:pt x="640080" y="469900"/>
                      <a:pt x="636270" y="486410"/>
                      <a:pt x="632460" y="502920"/>
                    </a:cubicBezTo>
                    <a:cubicBezTo>
                      <a:pt x="628650" y="518160"/>
                      <a:pt x="624840" y="534670"/>
                      <a:pt x="627380" y="552450"/>
                    </a:cubicBezTo>
                    <a:cubicBezTo>
                      <a:pt x="629920" y="571500"/>
                      <a:pt x="636270" y="601980"/>
                      <a:pt x="650240" y="613410"/>
                    </a:cubicBezTo>
                    <a:cubicBezTo>
                      <a:pt x="662940" y="622300"/>
                      <a:pt x="687070" y="623570"/>
                      <a:pt x="702310" y="619760"/>
                    </a:cubicBezTo>
                    <a:cubicBezTo>
                      <a:pt x="715010" y="617220"/>
                      <a:pt x="725170" y="607060"/>
                      <a:pt x="735330" y="598170"/>
                    </a:cubicBezTo>
                    <a:cubicBezTo>
                      <a:pt x="745490" y="589280"/>
                      <a:pt x="755650" y="581660"/>
                      <a:pt x="764540" y="567690"/>
                    </a:cubicBezTo>
                    <a:cubicBezTo>
                      <a:pt x="779780" y="544830"/>
                      <a:pt x="798830" y="506730"/>
                      <a:pt x="806450" y="471170"/>
                    </a:cubicBezTo>
                    <a:cubicBezTo>
                      <a:pt x="814070" y="431800"/>
                      <a:pt x="811530" y="374650"/>
                      <a:pt x="806450" y="339090"/>
                    </a:cubicBezTo>
                    <a:cubicBezTo>
                      <a:pt x="802640" y="313690"/>
                      <a:pt x="798830" y="299720"/>
                      <a:pt x="786130" y="278130"/>
                    </a:cubicBezTo>
                    <a:cubicBezTo>
                      <a:pt x="768350" y="245110"/>
                      <a:pt x="735330" y="199390"/>
                      <a:pt x="697230" y="167640"/>
                    </a:cubicBezTo>
                    <a:cubicBezTo>
                      <a:pt x="654050" y="130810"/>
                      <a:pt x="593090" y="100330"/>
                      <a:pt x="534670" y="78740"/>
                    </a:cubicBezTo>
                    <a:cubicBezTo>
                      <a:pt x="473710" y="55880"/>
                      <a:pt x="402590" y="43180"/>
                      <a:pt x="336550" y="36830"/>
                    </a:cubicBezTo>
                    <a:cubicBezTo>
                      <a:pt x="273050" y="31750"/>
                      <a:pt x="204470" y="36830"/>
                      <a:pt x="147320" y="44450"/>
                    </a:cubicBezTo>
                    <a:cubicBezTo>
                      <a:pt x="99060" y="52070"/>
                      <a:pt x="36830" y="86360"/>
                      <a:pt x="16510" y="78740"/>
                    </a:cubicBezTo>
                    <a:cubicBezTo>
                      <a:pt x="7620" y="76200"/>
                      <a:pt x="1270" y="67310"/>
                      <a:pt x="1270" y="60960"/>
                    </a:cubicBezTo>
                    <a:cubicBezTo>
                      <a:pt x="1270" y="55880"/>
                      <a:pt x="10160" y="46990"/>
                      <a:pt x="15240" y="46990"/>
                    </a:cubicBezTo>
                    <a:cubicBezTo>
                      <a:pt x="20320" y="48260"/>
                      <a:pt x="33020" y="68580"/>
                      <a:pt x="30480" y="71120"/>
                    </a:cubicBezTo>
                    <a:cubicBezTo>
                      <a:pt x="29210" y="74930"/>
                      <a:pt x="5080" y="72390"/>
                      <a:pt x="2540" y="68580"/>
                    </a:cubicBezTo>
                    <a:cubicBezTo>
                      <a:pt x="0" y="63500"/>
                      <a:pt x="5080" y="54610"/>
                      <a:pt x="12700" y="48260"/>
                    </a:cubicBezTo>
                    <a:cubicBezTo>
                      <a:pt x="39370" y="27940"/>
                      <a:pt x="161290" y="7620"/>
                      <a:pt x="234950" y="3810"/>
                    </a:cubicBezTo>
                    <a:cubicBezTo>
                      <a:pt x="307340" y="0"/>
                      <a:pt x="382270" y="7620"/>
                      <a:pt x="450850" y="22860"/>
                    </a:cubicBezTo>
                    <a:cubicBezTo>
                      <a:pt x="516890" y="36830"/>
                      <a:pt x="589280" y="64770"/>
                      <a:pt x="637540" y="88900"/>
                    </a:cubicBezTo>
                    <a:cubicBezTo>
                      <a:pt x="671830" y="106680"/>
                      <a:pt x="694690" y="124460"/>
                      <a:pt x="720090" y="144780"/>
                    </a:cubicBezTo>
                    <a:cubicBezTo>
                      <a:pt x="742950" y="163830"/>
                      <a:pt x="763270" y="180340"/>
                      <a:pt x="781050" y="205740"/>
                    </a:cubicBezTo>
                    <a:cubicBezTo>
                      <a:pt x="803910" y="240030"/>
                      <a:pt x="828040" y="290830"/>
                      <a:pt x="838200" y="336550"/>
                    </a:cubicBezTo>
                    <a:cubicBezTo>
                      <a:pt x="847090" y="382270"/>
                      <a:pt x="845820" y="436880"/>
                      <a:pt x="835660" y="481330"/>
                    </a:cubicBezTo>
                    <a:cubicBezTo>
                      <a:pt x="826770" y="520700"/>
                      <a:pt x="810260" y="560070"/>
                      <a:pt x="787400" y="589280"/>
                    </a:cubicBezTo>
                    <a:cubicBezTo>
                      <a:pt x="765810" y="615950"/>
                      <a:pt x="730250" y="642620"/>
                      <a:pt x="704850" y="651510"/>
                    </a:cubicBezTo>
                    <a:cubicBezTo>
                      <a:pt x="688340" y="656590"/>
                      <a:pt x="670560" y="655320"/>
                      <a:pt x="657860" y="651510"/>
                    </a:cubicBezTo>
                    <a:cubicBezTo>
                      <a:pt x="645160" y="647700"/>
                      <a:pt x="633730" y="642620"/>
                      <a:pt x="624840" y="631190"/>
                    </a:cubicBezTo>
                    <a:cubicBezTo>
                      <a:pt x="610870" y="614680"/>
                      <a:pt x="598170" y="574040"/>
                      <a:pt x="595630" y="548640"/>
                    </a:cubicBezTo>
                    <a:cubicBezTo>
                      <a:pt x="593090" y="528320"/>
                      <a:pt x="596900" y="510540"/>
                      <a:pt x="601980" y="491490"/>
                    </a:cubicBezTo>
                    <a:cubicBezTo>
                      <a:pt x="607060" y="472440"/>
                      <a:pt x="613410" y="453390"/>
                      <a:pt x="624840" y="435610"/>
                    </a:cubicBezTo>
                    <a:cubicBezTo>
                      <a:pt x="640080" y="411480"/>
                      <a:pt x="664210" y="384810"/>
                      <a:pt x="690880" y="365760"/>
                    </a:cubicBezTo>
                    <a:cubicBezTo>
                      <a:pt x="723900" y="344170"/>
                      <a:pt x="765810" y="326390"/>
                      <a:pt x="808990" y="314960"/>
                    </a:cubicBezTo>
                    <a:cubicBezTo>
                      <a:pt x="854710" y="303530"/>
                      <a:pt x="915670" y="302260"/>
                      <a:pt x="960120" y="302260"/>
                    </a:cubicBezTo>
                    <a:cubicBezTo>
                      <a:pt x="994410" y="303530"/>
                      <a:pt x="1014730" y="306070"/>
                      <a:pt x="1052830" y="313690"/>
                    </a:cubicBezTo>
                    <a:cubicBezTo>
                      <a:pt x="1113790" y="325120"/>
                      <a:pt x="1206500" y="345440"/>
                      <a:pt x="1289050" y="377190"/>
                    </a:cubicBezTo>
                    <a:cubicBezTo>
                      <a:pt x="1388110" y="416560"/>
                      <a:pt x="1496060" y="468630"/>
                      <a:pt x="1604010" y="539750"/>
                    </a:cubicBezTo>
                    <a:cubicBezTo>
                      <a:pt x="1737360" y="627380"/>
                      <a:pt x="1990090" y="830580"/>
                      <a:pt x="2016760" y="878840"/>
                    </a:cubicBezTo>
                    <a:cubicBezTo>
                      <a:pt x="2021840" y="889000"/>
                      <a:pt x="2021840" y="895350"/>
                      <a:pt x="2019300" y="900430"/>
                    </a:cubicBezTo>
                    <a:cubicBezTo>
                      <a:pt x="2015490" y="904240"/>
                      <a:pt x="1995170" y="902970"/>
                      <a:pt x="1995170" y="90297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-716719">
              <a:off x="3941356" y="10251856"/>
              <a:ext cx="1640234" cy="621048"/>
              <a:chOff x="0" y="0"/>
              <a:chExt cx="1747520" cy="66167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49530" y="49530"/>
                <a:ext cx="164719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1647190" h="561340">
                    <a:moveTo>
                      <a:pt x="31750" y="22860"/>
                    </a:moveTo>
                    <a:cubicBezTo>
                      <a:pt x="166370" y="148590"/>
                      <a:pt x="231140" y="182880"/>
                      <a:pt x="285750" y="209550"/>
                    </a:cubicBezTo>
                    <a:cubicBezTo>
                      <a:pt x="336550" y="233680"/>
                      <a:pt x="383540" y="254000"/>
                      <a:pt x="436880" y="266700"/>
                    </a:cubicBezTo>
                    <a:cubicBezTo>
                      <a:pt x="492760" y="281940"/>
                      <a:pt x="556260" y="290830"/>
                      <a:pt x="614680" y="290830"/>
                    </a:cubicBezTo>
                    <a:cubicBezTo>
                      <a:pt x="670560" y="290830"/>
                      <a:pt x="734060" y="279400"/>
                      <a:pt x="777240" y="267970"/>
                    </a:cubicBezTo>
                    <a:cubicBezTo>
                      <a:pt x="806450" y="260350"/>
                      <a:pt x="828040" y="250190"/>
                      <a:pt x="849630" y="237490"/>
                    </a:cubicBezTo>
                    <a:cubicBezTo>
                      <a:pt x="871220" y="226060"/>
                      <a:pt x="892810" y="213360"/>
                      <a:pt x="909320" y="193040"/>
                    </a:cubicBezTo>
                    <a:cubicBezTo>
                      <a:pt x="929640" y="170180"/>
                      <a:pt x="952500" y="125730"/>
                      <a:pt x="956310" y="101600"/>
                    </a:cubicBezTo>
                    <a:cubicBezTo>
                      <a:pt x="958850" y="87630"/>
                      <a:pt x="955040" y="76200"/>
                      <a:pt x="949960" y="67310"/>
                    </a:cubicBezTo>
                    <a:cubicBezTo>
                      <a:pt x="946150" y="57150"/>
                      <a:pt x="937260" y="49530"/>
                      <a:pt x="928370" y="43180"/>
                    </a:cubicBezTo>
                    <a:cubicBezTo>
                      <a:pt x="918210" y="36830"/>
                      <a:pt x="904240" y="30480"/>
                      <a:pt x="890270" y="31750"/>
                    </a:cubicBezTo>
                    <a:cubicBezTo>
                      <a:pt x="873760" y="33020"/>
                      <a:pt x="849630" y="43180"/>
                      <a:pt x="835660" y="55880"/>
                    </a:cubicBezTo>
                    <a:cubicBezTo>
                      <a:pt x="820420" y="71120"/>
                      <a:pt x="811530" y="99060"/>
                      <a:pt x="806450" y="116840"/>
                    </a:cubicBezTo>
                    <a:cubicBezTo>
                      <a:pt x="802640" y="129540"/>
                      <a:pt x="801370" y="135890"/>
                      <a:pt x="801370" y="151130"/>
                    </a:cubicBezTo>
                    <a:cubicBezTo>
                      <a:pt x="802640" y="175260"/>
                      <a:pt x="810260" y="219710"/>
                      <a:pt x="825500" y="252730"/>
                    </a:cubicBezTo>
                    <a:cubicBezTo>
                      <a:pt x="842010" y="290830"/>
                      <a:pt x="871220" y="330200"/>
                      <a:pt x="902970" y="363220"/>
                    </a:cubicBezTo>
                    <a:cubicBezTo>
                      <a:pt x="937260" y="398780"/>
                      <a:pt x="979170" y="435610"/>
                      <a:pt x="1024890" y="459740"/>
                    </a:cubicBezTo>
                    <a:cubicBezTo>
                      <a:pt x="1073150" y="486410"/>
                      <a:pt x="1132840" y="502920"/>
                      <a:pt x="1187450" y="514350"/>
                    </a:cubicBezTo>
                    <a:cubicBezTo>
                      <a:pt x="1239520" y="524510"/>
                      <a:pt x="1292860" y="529590"/>
                      <a:pt x="1344930" y="529590"/>
                    </a:cubicBezTo>
                    <a:cubicBezTo>
                      <a:pt x="1394460" y="529590"/>
                      <a:pt x="1445260" y="527050"/>
                      <a:pt x="1492250" y="516890"/>
                    </a:cubicBezTo>
                    <a:cubicBezTo>
                      <a:pt x="1540510" y="508000"/>
                      <a:pt x="1607820" y="467360"/>
                      <a:pt x="1630680" y="469900"/>
                    </a:cubicBezTo>
                    <a:cubicBezTo>
                      <a:pt x="1638300" y="471170"/>
                      <a:pt x="1645920" y="476250"/>
                      <a:pt x="1645920" y="481330"/>
                    </a:cubicBezTo>
                    <a:cubicBezTo>
                      <a:pt x="1645920" y="486410"/>
                      <a:pt x="1629410" y="501650"/>
                      <a:pt x="1625600" y="500380"/>
                    </a:cubicBezTo>
                    <a:cubicBezTo>
                      <a:pt x="1621790" y="499110"/>
                      <a:pt x="1619250" y="474980"/>
                      <a:pt x="1624330" y="472440"/>
                    </a:cubicBezTo>
                    <a:cubicBezTo>
                      <a:pt x="1626870" y="468630"/>
                      <a:pt x="1639570" y="471170"/>
                      <a:pt x="1642110" y="474980"/>
                    </a:cubicBezTo>
                    <a:cubicBezTo>
                      <a:pt x="1645920" y="480060"/>
                      <a:pt x="1647190" y="490220"/>
                      <a:pt x="1640840" y="497840"/>
                    </a:cubicBezTo>
                    <a:cubicBezTo>
                      <a:pt x="1626870" y="516890"/>
                      <a:pt x="1546860" y="538480"/>
                      <a:pt x="1497330" y="548640"/>
                    </a:cubicBezTo>
                    <a:cubicBezTo>
                      <a:pt x="1446530" y="560070"/>
                      <a:pt x="1394460" y="561340"/>
                      <a:pt x="1342390" y="561340"/>
                    </a:cubicBezTo>
                    <a:cubicBezTo>
                      <a:pt x="1289050" y="561340"/>
                      <a:pt x="1234440" y="556260"/>
                      <a:pt x="1179830" y="544830"/>
                    </a:cubicBezTo>
                    <a:cubicBezTo>
                      <a:pt x="1122680" y="532130"/>
                      <a:pt x="1051560" y="508000"/>
                      <a:pt x="1007110" y="486410"/>
                    </a:cubicBezTo>
                    <a:cubicBezTo>
                      <a:pt x="976630" y="471170"/>
                      <a:pt x="958850" y="458470"/>
                      <a:pt x="933450" y="436880"/>
                    </a:cubicBezTo>
                    <a:cubicBezTo>
                      <a:pt x="900430" y="408940"/>
                      <a:pt x="857250" y="367030"/>
                      <a:pt x="831850" y="326390"/>
                    </a:cubicBezTo>
                    <a:cubicBezTo>
                      <a:pt x="806450" y="289560"/>
                      <a:pt x="787400" y="238760"/>
                      <a:pt x="777240" y="205740"/>
                    </a:cubicBezTo>
                    <a:cubicBezTo>
                      <a:pt x="770890" y="182880"/>
                      <a:pt x="768350" y="167640"/>
                      <a:pt x="769620" y="146050"/>
                    </a:cubicBezTo>
                    <a:cubicBezTo>
                      <a:pt x="772160" y="120650"/>
                      <a:pt x="778510" y="87630"/>
                      <a:pt x="792480" y="64770"/>
                    </a:cubicBezTo>
                    <a:cubicBezTo>
                      <a:pt x="806450" y="40640"/>
                      <a:pt x="831850" y="16510"/>
                      <a:pt x="852170" y="7620"/>
                    </a:cubicBezTo>
                    <a:cubicBezTo>
                      <a:pt x="867410" y="0"/>
                      <a:pt x="883920" y="0"/>
                      <a:pt x="899160" y="1270"/>
                    </a:cubicBezTo>
                    <a:cubicBezTo>
                      <a:pt x="916940" y="3810"/>
                      <a:pt x="937260" y="11430"/>
                      <a:pt x="951230" y="21590"/>
                    </a:cubicBezTo>
                    <a:cubicBezTo>
                      <a:pt x="963930" y="31750"/>
                      <a:pt x="975360" y="45720"/>
                      <a:pt x="980440" y="59690"/>
                    </a:cubicBezTo>
                    <a:cubicBezTo>
                      <a:pt x="986790" y="74930"/>
                      <a:pt x="989330" y="92710"/>
                      <a:pt x="986790" y="110490"/>
                    </a:cubicBezTo>
                    <a:cubicBezTo>
                      <a:pt x="985520" y="128270"/>
                      <a:pt x="977900" y="148590"/>
                      <a:pt x="969010" y="166370"/>
                    </a:cubicBezTo>
                    <a:cubicBezTo>
                      <a:pt x="958850" y="185420"/>
                      <a:pt x="944880" y="203200"/>
                      <a:pt x="928370" y="218440"/>
                    </a:cubicBezTo>
                    <a:cubicBezTo>
                      <a:pt x="910590" y="236220"/>
                      <a:pt x="886460" y="254000"/>
                      <a:pt x="862330" y="266700"/>
                    </a:cubicBezTo>
                    <a:cubicBezTo>
                      <a:pt x="838200" y="280670"/>
                      <a:pt x="815340" y="290830"/>
                      <a:pt x="783590" y="298450"/>
                    </a:cubicBezTo>
                    <a:cubicBezTo>
                      <a:pt x="737870" y="311150"/>
                      <a:pt x="670560" y="322580"/>
                      <a:pt x="612140" y="322580"/>
                    </a:cubicBezTo>
                    <a:cubicBezTo>
                      <a:pt x="551180" y="322580"/>
                      <a:pt x="490220" y="314960"/>
                      <a:pt x="426720" y="297180"/>
                    </a:cubicBezTo>
                    <a:cubicBezTo>
                      <a:pt x="354330" y="278130"/>
                      <a:pt x="273050" y="242570"/>
                      <a:pt x="205740" y="204470"/>
                    </a:cubicBezTo>
                    <a:cubicBezTo>
                      <a:pt x="142240" y="168910"/>
                      <a:pt x="67310" y="115570"/>
                      <a:pt x="34290" y="80010"/>
                    </a:cubicBezTo>
                    <a:cubicBezTo>
                      <a:pt x="16510" y="60960"/>
                      <a:pt x="0" y="40640"/>
                      <a:pt x="1270" y="27940"/>
                    </a:cubicBezTo>
                    <a:cubicBezTo>
                      <a:pt x="1270" y="20320"/>
                      <a:pt x="8890" y="12700"/>
                      <a:pt x="13970" y="11430"/>
                    </a:cubicBezTo>
                    <a:cubicBezTo>
                      <a:pt x="19050" y="11430"/>
                      <a:pt x="31750" y="22860"/>
                      <a:pt x="31750" y="2286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3386550">
              <a:off x="5361071" y="10431369"/>
              <a:ext cx="227051" cy="282344"/>
              <a:chOff x="0" y="0"/>
              <a:chExt cx="245110" cy="304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3386550">
              <a:off x="5432306" y="10513864"/>
              <a:ext cx="195288" cy="279991"/>
              <a:chOff x="0" y="0"/>
              <a:chExt cx="210820" cy="30226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4211484" y="11978254"/>
              <a:ext cx="1652155" cy="431515"/>
              <a:chOff x="0" y="0"/>
              <a:chExt cx="1760220" cy="45974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50800" y="50800"/>
                <a:ext cx="1658620" cy="359410"/>
              </a:xfrm>
              <a:custGeom>
                <a:avLst/>
                <a:gdLst/>
                <a:ahLst/>
                <a:cxnLst/>
                <a:rect l="l" t="t" r="r" b="b"/>
                <a:pathLst>
                  <a:path w="1658620" h="359410">
                    <a:moveTo>
                      <a:pt x="0" y="209550"/>
                    </a:moveTo>
                    <a:cubicBezTo>
                      <a:pt x="40640" y="135890"/>
                      <a:pt x="80010" y="104140"/>
                      <a:pt x="116840" y="86360"/>
                    </a:cubicBezTo>
                    <a:cubicBezTo>
                      <a:pt x="156210" y="64770"/>
                      <a:pt x="210820" y="46990"/>
                      <a:pt x="254000" y="45720"/>
                    </a:cubicBezTo>
                    <a:cubicBezTo>
                      <a:pt x="292100" y="44450"/>
                      <a:pt x="318770" y="55880"/>
                      <a:pt x="360680" y="71120"/>
                    </a:cubicBezTo>
                    <a:cubicBezTo>
                      <a:pt x="431800" y="97790"/>
                      <a:pt x="570230" y="186690"/>
                      <a:pt x="632460" y="210820"/>
                    </a:cubicBezTo>
                    <a:cubicBezTo>
                      <a:pt x="662940" y="222250"/>
                      <a:pt x="681990" y="228600"/>
                      <a:pt x="703580" y="228600"/>
                    </a:cubicBezTo>
                    <a:cubicBezTo>
                      <a:pt x="722630" y="229870"/>
                      <a:pt x="741680" y="226060"/>
                      <a:pt x="758190" y="219710"/>
                    </a:cubicBezTo>
                    <a:cubicBezTo>
                      <a:pt x="774700" y="213360"/>
                      <a:pt x="788670" y="207010"/>
                      <a:pt x="802640" y="194310"/>
                    </a:cubicBezTo>
                    <a:cubicBezTo>
                      <a:pt x="820420" y="177800"/>
                      <a:pt x="845820" y="146050"/>
                      <a:pt x="852170" y="121920"/>
                    </a:cubicBezTo>
                    <a:cubicBezTo>
                      <a:pt x="857250" y="100330"/>
                      <a:pt x="852170" y="73660"/>
                      <a:pt x="843280" y="57150"/>
                    </a:cubicBezTo>
                    <a:cubicBezTo>
                      <a:pt x="836930" y="44450"/>
                      <a:pt x="822960" y="30480"/>
                      <a:pt x="810260" y="29210"/>
                    </a:cubicBezTo>
                    <a:cubicBezTo>
                      <a:pt x="797560" y="29210"/>
                      <a:pt x="782320" y="43180"/>
                      <a:pt x="770890" y="54610"/>
                    </a:cubicBezTo>
                    <a:cubicBezTo>
                      <a:pt x="758190" y="68580"/>
                      <a:pt x="746760" y="91440"/>
                      <a:pt x="740410" y="113030"/>
                    </a:cubicBezTo>
                    <a:cubicBezTo>
                      <a:pt x="735330" y="134620"/>
                      <a:pt x="734060" y="166370"/>
                      <a:pt x="739140" y="185420"/>
                    </a:cubicBezTo>
                    <a:cubicBezTo>
                      <a:pt x="741680" y="199390"/>
                      <a:pt x="746760" y="208280"/>
                      <a:pt x="755650" y="220980"/>
                    </a:cubicBezTo>
                    <a:cubicBezTo>
                      <a:pt x="770890" y="241300"/>
                      <a:pt x="798830" y="266700"/>
                      <a:pt x="828040" y="283210"/>
                    </a:cubicBezTo>
                    <a:cubicBezTo>
                      <a:pt x="862330" y="302260"/>
                      <a:pt x="916940" y="316230"/>
                      <a:pt x="952500" y="322580"/>
                    </a:cubicBezTo>
                    <a:cubicBezTo>
                      <a:pt x="977900" y="327660"/>
                      <a:pt x="993140" y="327660"/>
                      <a:pt x="1021080" y="326390"/>
                    </a:cubicBezTo>
                    <a:cubicBezTo>
                      <a:pt x="1061720" y="322580"/>
                      <a:pt x="1118870" y="314960"/>
                      <a:pt x="1172210" y="297180"/>
                    </a:cubicBezTo>
                    <a:cubicBezTo>
                      <a:pt x="1235710" y="275590"/>
                      <a:pt x="1306830" y="238760"/>
                      <a:pt x="1376680" y="196850"/>
                    </a:cubicBezTo>
                    <a:cubicBezTo>
                      <a:pt x="1459230" y="147320"/>
                      <a:pt x="1587500" y="10160"/>
                      <a:pt x="1629410" y="12700"/>
                    </a:cubicBezTo>
                    <a:cubicBezTo>
                      <a:pt x="1644650" y="13970"/>
                      <a:pt x="1658620" y="34290"/>
                      <a:pt x="1657350" y="40640"/>
                    </a:cubicBezTo>
                    <a:cubicBezTo>
                      <a:pt x="1656080" y="45720"/>
                      <a:pt x="1635760" y="52070"/>
                      <a:pt x="1631950" y="49530"/>
                    </a:cubicBezTo>
                    <a:cubicBezTo>
                      <a:pt x="1628140" y="45720"/>
                      <a:pt x="1629410" y="25400"/>
                      <a:pt x="1634490" y="22860"/>
                    </a:cubicBezTo>
                    <a:cubicBezTo>
                      <a:pt x="1638300" y="20320"/>
                      <a:pt x="1657350" y="30480"/>
                      <a:pt x="1657350" y="35560"/>
                    </a:cubicBezTo>
                    <a:cubicBezTo>
                      <a:pt x="1657350" y="39370"/>
                      <a:pt x="1637030" y="52070"/>
                      <a:pt x="1633220" y="49530"/>
                    </a:cubicBezTo>
                    <a:cubicBezTo>
                      <a:pt x="1629410" y="48260"/>
                      <a:pt x="1628140" y="27940"/>
                      <a:pt x="1633220" y="24130"/>
                    </a:cubicBezTo>
                    <a:cubicBezTo>
                      <a:pt x="1637030" y="20320"/>
                      <a:pt x="1651000" y="22860"/>
                      <a:pt x="1653540" y="26670"/>
                    </a:cubicBezTo>
                    <a:cubicBezTo>
                      <a:pt x="1657350" y="30480"/>
                      <a:pt x="1652270" y="49530"/>
                      <a:pt x="1651000" y="49530"/>
                    </a:cubicBezTo>
                    <a:cubicBezTo>
                      <a:pt x="1649730" y="50800"/>
                      <a:pt x="1651000" y="40640"/>
                      <a:pt x="1647190" y="39370"/>
                    </a:cubicBezTo>
                    <a:cubicBezTo>
                      <a:pt x="1631950" y="34290"/>
                      <a:pt x="1521460" y="139700"/>
                      <a:pt x="1463040" y="179070"/>
                    </a:cubicBezTo>
                    <a:cubicBezTo>
                      <a:pt x="1412240" y="213360"/>
                      <a:pt x="1362710" y="238760"/>
                      <a:pt x="1314450" y="264160"/>
                    </a:cubicBezTo>
                    <a:cubicBezTo>
                      <a:pt x="1268730" y="288290"/>
                      <a:pt x="1226820" y="312420"/>
                      <a:pt x="1179830" y="327660"/>
                    </a:cubicBezTo>
                    <a:cubicBezTo>
                      <a:pt x="1129030" y="344170"/>
                      <a:pt x="1062990" y="354330"/>
                      <a:pt x="1019810" y="358140"/>
                    </a:cubicBezTo>
                    <a:cubicBezTo>
                      <a:pt x="990600" y="359410"/>
                      <a:pt x="972820" y="359410"/>
                      <a:pt x="944880" y="354330"/>
                    </a:cubicBezTo>
                    <a:cubicBezTo>
                      <a:pt x="906780" y="346710"/>
                      <a:pt x="848360" y="331470"/>
                      <a:pt x="810260" y="309880"/>
                    </a:cubicBezTo>
                    <a:cubicBezTo>
                      <a:pt x="777240" y="289560"/>
                      <a:pt x="744220" y="259080"/>
                      <a:pt x="727710" y="234950"/>
                    </a:cubicBezTo>
                    <a:cubicBezTo>
                      <a:pt x="716280" y="218440"/>
                      <a:pt x="711200" y="207010"/>
                      <a:pt x="707390" y="187960"/>
                    </a:cubicBezTo>
                    <a:cubicBezTo>
                      <a:pt x="702310" y="163830"/>
                      <a:pt x="703580" y="127000"/>
                      <a:pt x="711200" y="100330"/>
                    </a:cubicBezTo>
                    <a:cubicBezTo>
                      <a:pt x="718820" y="74930"/>
                      <a:pt x="732790" y="45720"/>
                      <a:pt x="751840" y="29210"/>
                    </a:cubicBezTo>
                    <a:cubicBezTo>
                      <a:pt x="769620" y="13970"/>
                      <a:pt x="800100" y="0"/>
                      <a:pt x="819150" y="0"/>
                    </a:cubicBezTo>
                    <a:cubicBezTo>
                      <a:pt x="831850" y="0"/>
                      <a:pt x="843280" y="8890"/>
                      <a:pt x="852170" y="16510"/>
                    </a:cubicBezTo>
                    <a:cubicBezTo>
                      <a:pt x="861060" y="24130"/>
                      <a:pt x="868680" y="34290"/>
                      <a:pt x="873760" y="48260"/>
                    </a:cubicBezTo>
                    <a:cubicBezTo>
                      <a:pt x="881380" y="68580"/>
                      <a:pt x="887730" y="107950"/>
                      <a:pt x="880110" y="134620"/>
                    </a:cubicBezTo>
                    <a:cubicBezTo>
                      <a:pt x="871220" y="165100"/>
                      <a:pt x="840740" y="201930"/>
                      <a:pt x="817880" y="222250"/>
                    </a:cubicBezTo>
                    <a:cubicBezTo>
                      <a:pt x="801370" y="236220"/>
                      <a:pt x="783590" y="243840"/>
                      <a:pt x="763270" y="250190"/>
                    </a:cubicBezTo>
                    <a:cubicBezTo>
                      <a:pt x="742950" y="257810"/>
                      <a:pt x="720090" y="261620"/>
                      <a:pt x="697230" y="260350"/>
                    </a:cubicBezTo>
                    <a:cubicBezTo>
                      <a:pt x="671830" y="257810"/>
                      <a:pt x="651510" y="251460"/>
                      <a:pt x="619760" y="240030"/>
                    </a:cubicBezTo>
                    <a:cubicBezTo>
                      <a:pt x="563880" y="218440"/>
                      <a:pt x="463550" y="149860"/>
                      <a:pt x="396240" y="121920"/>
                    </a:cubicBezTo>
                    <a:cubicBezTo>
                      <a:pt x="346710" y="100330"/>
                      <a:pt x="303530" y="77470"/>
                      <a:pt x="257810" y="77470"/>
                    </a:cubicBezTo>
                    <a:cubicBezTo>
                      <a:pt x="215900" y="76200"/>
                      <a:pt x="170180" y="93980"/>
                      <a:pt x="134620" y="113030"/>
                    </a:cubicBezTo>
                    <a:cubicBezTo>
                      <a:pt x="101600" y="128270"/>
                      <a:pt x="67310" y="154940"/>
                      <a:pt x="48260" y="177800"/>
                    </a:cubicBezTo>
                    <a:cubicBezTo>
                      <a:pt x="34290" y="194310"/>
                      <a:pt x="30480" y="226060"/>
                      <a:pt x="21590" y="228600"/>
                    </a:cubicBezTo>
                    <a:cubicBezTo>
                      <a:pt x="13970" y="229870"/>
                      <a:pt x="0" y="209550"/>
                      <a:pt x="0" y="20955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3119515">
              <a:off x="5563247" y="11912142"/>
              <a:ext cx="242092" cy="301047"/>
              <a:chOff x="0" y="0"/>
              <a:chExt cx="245110" cy="304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48260" y="46990"/>
                <a:ext cx="146050" cy="208280"/>
              </a:xfrm>
              <a:custGeom>
                <a:avLst/>
                <a:gdLst/>
                <a:ahLst/>
                <a:cxnLst/>
                <a:rect l="l" t="t" r="r" b="b"/>
                <a:pathLst>
                  <a:path w="146050" h="208280">
                    <a:moveTo>
                      <a:pt x="144780" y="20320"/>
                    </a:moveTo>
                    <a:cubicBezTo>
                      <a:pt x="43180" y="182880"/>
                      <a:pt x="31750" y="203200"/>
                      <a:pt x="20320" y="207010"/>
                    </a:cubicBezTo>
                    <a:cubicBezTo>
                      <a:pt x="13970" y="208280"/>
                      <a:pt x="5080" y="205740"/>
                      <a:pt x="2540" y="201930"/>
                    </a:cubicBezTo>
                    <a:cubicBezTo>
                      <a:pt x="0" y="198120"/>
                      <a:pt x="2540" y="187960"/>
                      <a:pt x="5080" y="186690"/>
                    </a:cubicBezTo>
                    <a:cubicBezTo>
                      <a:pt x="8890" y="184150"/>
                      <a:pt x="26670" y="191770"/>
                      <a:pt x="26670" y="194310"/>
                    </a:cubicBezTo>
                    <a:cubicBezTo>
                      <a:pt x="26670" y="198120"/>
                      <a:pt x="10160" y="207010"/>
                      <a:pt x="6350" y="205740"/>
                    </a:cubicBezTo>
                    <a:cubicBezTo>
                      <a:pt x="2540" y="204470"/>
                      <a:pt x="1270" y="198120"/>
                      <a:pt x="2540" y="190500"/>
                    </a:cubicBezTo>
                    <a:cubicBezTo>
                      <a:pt x="6350" y="163830"/>
                      <a:pt x="97790" y="21590"/>
                      <a:pt x="123190" y="5080"/>
                    </a:cubicBezTo>
                    <a:cubicBezTo>
                      <a:pt x="130810" y="1270"/>
                      <a:pt x="139700" y="0"/>
                      <a:pt x="142240" y="3810"/>
                    </a:cubicBezTo>
                    <a:cubicBezTo>
                      <a:pt x="146050" y="6350"/>
                      <a:pt x="144780" y="20320"/>
                      <a:pt x="144780" y="203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3119515">
              <a:off x="5645751" y="11995260"/>
              <a:ext cx="208224" cy="298538"/>
              <a:chOff x="0" y="0"/>
              <a:chExt cx="210820" cy="30226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50800" y="48260"/>
                <a:ext cx="11049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110490" h="203200">
                    <a:moveTo>
                      <a:pt x="24130" y="7620"/>
                    </a:moveTo>
                    <a:cubicBezTo>
                      <a:pt x="109220" y="193040"/>
                      <a:pt x="105410" y="199390"/>
                      <a:pt x="101600" y="201930"/>
                    </a:cubicBezTo>
                    <a:cubicBezTo>
                      <a:pt x="97790" y="203200"/>
                      <a:pt x="88900" y="200660"/>
                      <a:pt x="86360" y="196850"/>
                    </a:cubicBezTo>
                    <a:cubicBezTo>
                      <a:pt x="85090" y="193040"/>
                      <a:pt x="87630" y="180340"/>
                      <a:pt x="91440" y="179070"/>
                    </a:cubicBezTo>
                    <a:cubicBezTo>
                      <a:pt x="93980" y="176530"/>
                      <a:pt x="106680" y="180340"/>
                      <a:pt x="109220" y="184150"/>
                    </a:cubicBezTo>
                    <a:cubicBezTo>
                      <a:pt x="110490" y="187960"/>
                      <a:pt x="106680" y="199390"/>
                      <a:pt x="102870" y="200660"/>
                    </a:cubicBezTo>
                    <a:cubicBezTo>
                      <a:pt x="99060" y="203200"/>
                      <a:pt x="93980" y="201930"/>
                      <a:pt x="87630" y="198120"/>
                    </a:cubicBezTo>
                    <a:cubicBezTo>
                      <a:pt x="67310" y="181610"/>
                      <a:pt x="1270" y="44450"/>
                      <a:pt x="0" y="17780"/>
                    </a:cubicBezTo>
                    <a:cubicBezTo>
                      <a:pt x="0" y="8890"/>
                      <a:pt x="3810" y="3810"/>
                      <a:pt x="7620" y="2540"/>
                    </a:cubicBezTo>
                    <a:cubicBezTo>
                      <a:pt x="11430" y="0"/>
                      <a:pt x="24130" y="7620"/>
                      <a:pt x="24130" y="76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5624142" y="10001892"/>
              <a:ext cx="1820326" cy="60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52"/>
                </a:lnSpc>
              </a:pPr>
              <a:r>
                <a:rPr lang="en-US" sz="1717">
                  <a:solidFill>
                    <a:srgbClr val="AC68CC"/>
                  </a:solidFill>
                  <a:latin typeface="Aperture"/>
                </a:rPr>
                <a:t>Pop out Cartridge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8073669" y="1747247"/>
            <a:ext cx="4355554" cy="3826811"/>
            <a:chOff x="0" y="0"/>
            <a:chExt cx="5807406" cy="5102415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5807406" cy="5102415"/>
              <a:chOff x="0" y="0"/>
              <a:chExt cx="1109494" cy="974807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109494" cy="974807"/>
              </a:xfrm>
              <a:custGeom>
                <a:avLst/>
                <a:gdLst/>
                <a:ahLst/>
                <a:cxnLst/>
                <a:rect l="l" t="t" r="r" b="b"/>
                <a:pathLst>
                  <a:path w="1109494" h="974807">
                    <a:moveTo>
                      <a:pt x="0" y="0"/>
                    </a:moveTo>
                    <a:lnTo>
                      <a:pt x="1109494" y="0"/>
                    </a:lnTo>
                    <a:lnTo>
                      <a:pt x="1109494" y="974807"/>
                    </a:lnTo>
                    <a:lnTo>
                      <a:pt x="0" y="9748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6E009B">
                        <a:alpha val="100000"/>
                      </a:srgbClr>
                    </a:gs>
                    <a:gs pos="100000">
                      <a:srgbClr val="EB00FF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1109494" cy="1012907"/>
              </a:xfrm>
              <a:prstGeom prst="rect">
                <a:avLst/>
              </a:prstGeom>
            </p:spPr>
            <p:txBody>
              <a:bodyPr lIns="54584" tIns="54584" rIns="54584" bIns="5458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2258125" y="148493"/>
              <a:ext cx="1293451" cy="490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25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Aperture"/>
                </a:rPr>
                <a:t>AI</a:t>
              </a:r>
            </a:p>
          </p:txBody>
        </p:sp>
        <p:sp>
          <p:nvSpPr>
            <p:cNvPr id="68" name="Freeform 68"/>
            <p:cNvSpPr/>
            <p:nvPr/>
          </p:nvSpPr>
          <p:spPr>
            <a:xfrm>
              <a:off x="1760144" y="1272719"/>
              <a:ext cx="2684375" cy="2701257"/>
            </a:xfrm>
            <a:custGeom>
              <a:avLst/>
              <a:gdLst/>
              <a:ahLst/>
              <a:cxnLst/>
              <a:rect l="l" t="t" r="r" b="b"/>
              <a:pathLst>
                <a:path w="2684375" h="2701257">
                  <a:moveTo>
                    <a:pt x="0" y="0"/>
                  </a:moveTo>
                  <a:lnTo>
                    <a:pt x="2684375" y="0"/>
                  </a:lnTo>
                  <a:lnTo>
                    <a:pt x="2684375" y="2701257"/>
                  </a:lnTo>
                  <a:lnTo>
                    <a:pt x="0" y="270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2903746" y="5574058"/>
            <a:ext cx="4355554" cy="3826811"/>
            <a:chOff x="0" y="0"/>
            <a:chExt cx="5807406" cy="5102415"/>
          </a:xfrm>
        </p:grpSpPr>
        <p:grpSp>
          <p:nvGrpSpPr>
            <p:cNvPr id="70" name="Group 70"/>
            <p:cNvGrpSpPr/>
            <p:nvPr/>
          </p:nvGrpSpPr>
          <p:grpSpPr>
            <a:xfrm>
              <a:off x="0" y="0"/>
              <a:ext cx="5807406" cy="5102415"/>
              <a:chOff x="0" y="0"/>
              <a:chExt cx="1109494" cy="974807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109494" cy="974807"/>
              </a:xfrm>
              <a:custGeom>
                <a:avLst/>
                <a:gdLst/>
                <a:ahLst/>
                <a:cxnLst/>
                <a:rect l="l" t="t" r="r" b="b"/>
                <a:pathLst>
                  <a:path w="1109494" h="974807">
                    <a:moveTo>
                      <a:pt x="0" y="0"/>
                    </a:moveTo>
                    <a:lnTo>
                      <a:pt x="1109494" y="0"/>
                    </a:lnTo>
                    <a:lnTo>
                      <a:pt x="1109494" y="974807"/>
                    </a:lnTo>
                    <a:lnTo>
                      <a:pt x="0" y="9748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gradFill>
                  <a:gsLst>
                    <a:gs pos="0">
                      <a:srgbClr val="6E009B">
                        <a:alpha val="100000"/>
                      </a:srgbClr>
                    </a:gs>
                    <a:gs pos="100000">
                      <a:srgbClr val="EB00FF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0" y="-38100"/>
                <a:ext cx="1109494" cy="1012907"/>
              </a:xfrm>
              <a:prstGeom prst="rect">
                <a:avLst/>
              </a:prstGeom>
            </p:spPr>
            <p:txBody>
              <a:bodyPr lIns="81949" tIns="81949" rIns="81949" bIns="8194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1434766" y="286685"/>
              <a:ext cx="2937874" cy="451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0"/>
                </a:lnSpc>
                <a:spcBef>
                  <a:spcPct val="0"/>
                </a:spcBef>
              </a:pPr>
              <a:r>
                <a:rPr lang="en-US" sz="2146">
                  <a:solidFill>
                    <a:srgbClr val="FFFFFF"/>
                  </a:solidFill>
                  <a:latin typeface="Aperture"/>
                </a:rPr>
                <a:t>MOBILE APP</a:t>
              </a:r>
            </a:p>
          </p:txBody>
        </p:sp>
        <p:sp>
          <p:nvSpPr>
            <p:cNvPr id="74" name="Freeform 74"/>
            <p:cNvSpPr/>
            <p:nvPr/>
          </p:nvSpPr>
          <p:spPr>
            <a:xfrm>
              <a:off x="1920599" y="869432"/>
              <a:ext cx="1966208" cy="3932416"/>
            </a:xfrm>
            <a:custGeom>
              <a:avLst/>
              <a:gdLst/>
              <a:ahLst/>
              <a:cxnLst/>
              <a:rect l="l" t="t" r="r" b="b"/>
              <a:pathLst>
                <a:path w="1966208" h="3932416">
                  <a:moveTo>
                    <a:pt x="0" y="0"/>
                  </a:moveTo>
                  <a:lnTo>
                    <a:pt x="1966208" y="0"/>
                  </a:lnTo>
                  <a:lnTo>
                    <a:pt x="1966208" y="3932416"/>
                  </a:lnTo>
                  <a:lnTo>
                    <a:pt x="0" y="3932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5" name="Group 75"/>
            <p:cNvGrpSpPr/>
            <p:nvPr/>
          </p:nvGrpSpPr>
          <p:grpSpPr>
            <a:xfrm>
              <a:off x="2042534" y="965578"/>
              <a:ext cx="1688497" cy="3799867"/>
              <a:chOff x="0" y="0"/>
              <a:chExt cx="361173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361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361173" h="812800">
                    <a:moveTo>
                      <a:pt x="110923" y="0"/>
                    </a:moveTo>
                    <a:lnTo>
                      <a:pt x="250251" y="0"/>
                    </a:lnTo>
                    <a:cubicBezTo>
                      <a:pt x="279669" y="0"/>
                      <a:pt x="307883" y="11686"/>
                      <a:pt x="328685" y="32489"/>
                    </a:cubicBezTo>
                    <a:cubicBezTo>
                      <a:pt x="349487" y="53291"/>
                      <a:pt x="361173" y="81504"/>
                      <a:pt x="361173" y="110923"/>
                    </a:cubicBezTo>
                    <a:lnTo>
                      <a:pt x="361173" y="701877"/>
                    </a:lnTo>
                    <a:cubicBezTo>
                      <a:pt x="361173" y="731296"/>
                      <a:pt x="349487" y="759509"/>
                      <a:pt x="328685" y="780311"/>
                    </a:cubicBezTo>
                    <a:cubicBezTo>
                      <a:pt x="307883" y="801114"/>
                      <a:pt x="279669" y="812800"/>
                      <a:pt x="250251" y="812800"/>
                    </a:cubicBezTo>
                    <a:lnTo>
                      <a:pt x="110923" y="812800"/>
                    </a:lnTo>
                    <a:cubicBezTo>
                      <a:pt x="81504" y="812800"/>
                      <a:pt x="53291" y="801114"/>
                      <a:pt x="32489" y="780311"/>
                    </a:cubicBezTo>
                    <a:cubicBezTo>
                      <a:pt x="11686" y="759509"/>
                      <a:pt x="0" y="731296"/>
                      <a:pt x="0" y="701877"/>
                    </a:cubicBezTo>
                    <a:lnTo>
                      <a:pt x="0" y="110923"/>
                    </a:lnTo>
                    <a:cubicBezTo>
                      <a:pt x="0" y="81504"/>
                      <a:pt x="11686" y="53291"/>
                      <a:pt x="32489" y="32489"/>
                    </a:cubicBezTo>
                    <a:cubicBezTo>
                      <a:pt x="53291" y="11686"/>
                      <a:pt x="81504" y="0"/>
                      <a:pt x="110923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34391" r="-34391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2222870" y="1613832"/>
              <a:ext cx="1347863" cy="2830439"/>
              <a:chOff x="0" y="0"/>
              <a:chExt cx="337501" cy="708734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337501" cy="708734"/>
              </a:xfrm>
              <a:custGeom>
                <a:avLst/>
                <a:gdLst/>
                <a:ahLst/>
                <a:cxnLst/>
                <a:rect l="l" t="t" r="r" b="b"/>
                <a:pathLst>
                  <a:path w="337501" h="708734">
                    <a:moveTo>
                      <a:pt x="168750" y="0"/>
                    </a:moveTo>
                    <a:lnTo>
                      <a:pt x="168750" y="0"/>
                    </a:lnTo>
                    <a:cubicBezTo>
                      <a:pt x="261949" y="0"/>
                      <a:pt x="337501" y="75552"/>
                      <a:pt x="337501" y="168750"/>
                    </a:cubicBezTo>
                    <a:lnTo>
                      <a:pt x="337501" y="539983"/>
                    </a:lnTo>
                    <a:cubicBezTo>
                      <a:pt x="337501" y="633182"/>
                      <a:pt x="261949" y="708734"/>
                      <a:pt x="168750" y="708734"/>
                    </a:cubicBezTo>
                    <a:lnTo>
                      <a:pt x="168750" y="708734"/>
                    </a:lnTo>
                    <a:cubicBezTo>
                      <a:pt x="75552" y="708734"/>
                      <a:pt x="0" y="633182"/>
                      <a:pt x="0" y="539983"/>
                    </a:cubicBezTo>
                    <a:lnTo>
                      <a:pt x="0" y="168750"/>
                    </a:lnTo>
                    <a:cubicBezTo>
                      <a:pt x="0" y="75552"/>
                      <a:pt x="75552" y="0"/>
                      <a:pt x="1687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TextBox 79"/>
              <p:cNvSpPr txBox="1"/>
              <p:nvPr/>
            </p:nvSpPr>
            <p:spPr>
              <a:xfrm>
                <a:off x="0" y="-47625"/>
                <a:ext cx="337501" cy="7563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2282877" y="1286524"/>
              <a:ext cx="1241653" cy="1241653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5334" b="-533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AutoShape 82"/>
            <p:cNvSpPr/>
            <p:nvPr/>
          </p:nvSpPr>
          <p:spPr>
            <a:xfrm flipV="1">
              <a:off x="2042534" y="4434253"/>
              <a:ext cx="1688557" cy="10019"/>
            </a:xfrm>
            <a:prstGeom prst="line">
              <a:avLst/>
            </a:prstGeom>
            <a:ln w="4007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3388190" y="4491159"/>
              <a:ext cx="160298" cy="160298"/>
            </a:xfrm>
            <a:custGeom>
              <a:avLst/>
              <a:gdLst/>
              <a:ahLst/>
              <a:cxnLst/>
              <a:rect l="l" t="t" r="r" b="b"/>
              <a:pathLst>
                <a:path w="160298" h="160298">
                  <a:moveTo>
                    <a:pt x="0" y="0"/>
                  </a:moveTo>
                  <a:lnTo>
                    <a:pt x="160298" y="0"/>
                  </a:lnTo>
                  <a:lnTo>
                    <a:pt x="160298" y="160298"/>
                  </a:lnTo>
                  <a:lnTo>
                    <a:pt x="0" y="1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2275975" y="4491159"/>
              <a:ext cx="167932" cy="160298"/>
            </a:xfrm>
            <a:custGeom>
              <a:avLst/>
              <a:gdLst/>
              <a:ahLst/>
              <a:cxnLst/>
              <a:rect l="l" t="t" r="r" b="b"/>
              <a:pathLst>
                <a:path w="167932" h="160298">
                  <a:moveTo>
                    <a:pt x="0" y="0"/>
                  </a:moveTo>
                  <a:lnTo>
                    <a:pt x="167932" y="0"/>
                  </a:lnTo>
                  <a:lnTo>
                    <a:pt x="167932" y="160298"/>
                  </a:lnTo>
                  <a:lnTo>
                    <a:pt x="0" y="1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3446678" y="939651"/>
              <a:ext cx="157270" cy="118382"/>
            </a:xfrm>
            <a:custGeom>
              <a:avLst/>
              <a:gdLst/>
              <a:ahLst/>
              <a:cxnLst/>
              <a:rect l="l" t="t" r="r" b="b"/>
              <a:pathLst>
                <a:path w="157270" h="118382">
                  <a:moveTo>
                    <a:pt x="0" y="0"/>
                  </a:moveTo>
                  <a:lnTo>
                    <a:pt x="157271" y="0"/>
                  </a:lnTo>
                  <a:lnTo>
                    <a:pt x="157271" y="118382"/>
                  </a:lnTo>
                  <a:lnTo>
                    <a:pt x="0" y="118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2595627" y="1039970"/>
              <a:ext cx="580456" cy="320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7"/>
                </a:lnSpc>
                <a:spcBef>
                  <a:spcPct val="0"/>
                </a:spcBef>
              </a:pPr>
              <a:r>
                <a:rPr lang="en-US" sz="1419">
                  <a:solidFill>
                    <a:srgbClr val="000000"/>
                  </a:solidFill>
                  <a:latin typeface="Aperture"/>
                </a:rPr>
                <a:t>NOVA</a:t>
              </a:r>
            </a:p>
          </p:txBody>
        </p:sp>
        <p:sp>
          <p:nvSpPr>
            <p:cNvPr id="87" name="Freeform 87"/>
            <p:cNvSpPr/>
            <p:nvPr/>
          </p:nvSpPr>
          <p:spPr>
            <a:xfrm>
              <a:off x="3232386" y="977884"/>
              <a:ext cx="104297" cy="80149"/>
            </a:xfrm>
            <a:custGeom>
              <a:avLst/>
              <a:gdLst/>
              <a:ahLst/>
              <a:cxnLst/>
              <a:rect l="l" t="t" r="r" b="b"/>
              <a:pathLst>
                <a:path w="104297" h="80149">
                  <a:moveTo>
                    <a:pt x="0" y="0"/>
                  </a:moveTo>
                  <a:lnTo>
                    <a:pt x="104297" y="0"/>
                  </a:lnTo>
                  <a:lnTo>
                    <a:pt x="104297" y="80149"/>
                  </a:lnTo>
                  <a:lnTo>
                    <a:pt x="0" y="80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8"/>
            <p:cNvSpPr/>
            <p:nvPr/>
          </p:nvSpPr>
          <p:spPr>
            <a:xfrm>
              <a:off x="3336683" y="977884"/>
              <a:ext cx="87663" cy="87663"/>
            </a:xfrm>
            <a:custGeom>
              <a:avLst/>
              <a:gdLst/>
              <a:ahLst/>
              <a:cxnLst/>
              <a:rect l="l" t="t" r="r" b="b"/>
              <a:pathLst>
                <a:path w="87663" h="87663">
                  <a:moveTo>
                    <a:pt x="0" y="0"/>
                  </a:moveTo>
                  <a:lnTo>
                    <a:pt x="87663" y="0"/>
                  </a:lnTo>
                  <a:lnTo>
                    <a:pt x="87663" y="87663"/>
                  </a:lnTo>
                  <a:lnTo>
                    <a:pt x="0" y="8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2823325" y="4474560"/>
              <a:ext cx="208674" cy="193497"/>
            </a:xfrm>
            <a:custGeom>
              <a:avLst/>
              <a:gdLst/>
              <a:ahLst/>
              <a:cxnLst/>
              <a:rect l="l" t="t" r="r" b="b"/>
              <a:pathLst>
                <a:path w="208674" h="193497">
                  <a:moveTo>
                    <a:pt x="0" y="0"/>
                  </a:moveTo>
                  <a:lnTo>
                    <a:pt x="208674" y="0"/>
                  </a:lnTo>
                  <a:lnTo>
                    <a:pt x="208674" y="193497"/>
                  </a:lnTo>
                  <a:lnTo>
                    <a:pt x="0" y="193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2282877" y="2518651"/>
              <a:ext cx="1241653" cy="287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6"/>
                </a:lnSpc>
              </a:pPr>
              <a:r>
                <a:rPr lang="en-US" sz="710">
                  <a:solidFill>
                    <a:srgbClr val="000000"/>
                  </a:solidFill>
                  <a:latin typeface="ABeeZee Bold"/>
                </a:rPr>
                <a:t>Dominic Vleer</a:t>
              </a:r>
            </a:p>
            <a:p>
              <a:pPr algn="ctr">
                <a:lnSpc>
                  <a:spcPts val="866"/>
                </a:lnSpc>
              </a:pPr>
              <a:r>
                <a:rPr lang="en-US" sz="710">
                  <a:solidFill>
                    <a:srgbClr val="000000"/>
                  </a:solidFill>
                  <a:latin typeface="ABeeZee Bold"/>
                </a:rPr>
                <a:t>+33 70 28 17 29 1</a:t>
              </a:r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2306836" y="4076058"/>
              <a:ext cx="1241653" cy="132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9"/>
                </a:lnSpc>
              </a:pPr>
              <a:r>
                <a:rPr lang="en-US" sz="631">
                  <a:solidFill>
                    <a:srgbClr val="000000"/>
                  </a:solidFill>
                  <a:latin typeface="ABeeZee"/>
                </a:rPr>
                <a:t>Previous Visits            &gt;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2306836" y="3754477"/>
              <a:ext cx="1241653" cy="325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3"/>
                </a:lnSpc>
              </a:pPr>
              <a:r>
                <a:rPr lang="en-US" sz="552">
                  <a:solidFill>
                    <a:srgbClr val="000000"/>
                  </a:solidFill>
                  <a:latin typeface="ABeeZee"/>
                </a:rPr>
                <a:t>Hair length: Short</a:t>
              </a:r>
            </a:p>
            <a:p>
              <a:pPr algn="ctr">
                <a:lnSpc>
                  <a:spcPts val="673"/>
                </a:lnSpc>
              </a:pPr>
              <a:r>
                <a:rPr lang="en-US" sz="552">
                  <a:solidFill>
                    <a:srgbClr val="000000"/>
                  </a:solidFill>
                  <a:latin typeface="ABeeZee"/>
                </a:rPr>
                <a:t>Hair Color: Brown</a:t>
              </a:r>
            </a:p>
            <a:p>
              <a:pPr algn="ctr">
                <a:lnSpc>
                  <a:spcPts val="673"/>
                </a:lnSpc>
              </a:pPr>
              <a:r>
                <a:rPr lang="en-US" sz="552">
                  <a:solidFill>
                    <a:srgbClr val="000000"/>
                  </a:solidFill>
                  <a:latin typeface="ABeeZee"/>
                </a:rPr>
                <a:t>Hair texture: Dry</a:t>
              </a:r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2306836" y="3502094"/>
              <a:ext cx="1241653" cy="21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3"/>
                </a:lnSpc>
              </a:pPr>
              <a:r>
                <a:rPr lang="en-US" sz="552">
                  <a:solidFill>
                    <a:srgbClr val="000000"/>
                  </a:solidFill>
                  <a:latin typeface="ABeeZee Bold"/>
                </a:rPr>
                <a:t>Suggested treatments: Smoothening</a:t>
              </a:r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2275975" y="2865511"/>
              <a:ext cx="1241653" cy="10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3"/>
                </a:lnSpc>
              </a:pPr>
              <a:r>
                <a:rPr lang="en-US" sz="552">
                  <a:solidFill>
                    <a:srgbClr val="000000"/>
                  </a:solidFill>
                  <a:latin typeface="ABeeZee Bold"/>
                </a:rPr>
                <a:t>Number of strokes to do:</a:t>
              </a:r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2282877" y="3184477"/>
              <a:ext cx="1241653" cy="10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3"/>
                </a:lnSpc>
              </a:pPr>
              <a:r>
                <a:rPr lang="en-US" sz="552">
                  <a:solidFill>
                    <a:srgbClr val="000000"/>
                  </a:solidFill>
                  <a:latin typeface="ABeeZee Bold"/>
                </a:rPr>
                <a:t>Maximum heat intensity</a:t>
              </a:r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2757056" y="2948432"/>
              <a:ext cx="279490" cy="23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8"/>
                </a:lnSpc>
              </a:pPr>
              <a:r>
                <a:rPr lang="en-US" sz="1154">
                  <a:solidFill>
                    <a:srgbClr val="000000"/>
                  </a:solidFill>
                  <a:latin typeface="ABeeZee Bold"/>
                </a:rPr>
                <a:t>20</a:t>
              </a:r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2757056" y="3276283"/>
              <a:ext cx="279490" cy="23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8"/>
                </a:lnSpc>
              </a:pPr>
              <a:r>
                <a:rPr lang="en-US" sz="1154">
                  <a:solidFill>
                    <a:srgbClr val="000000"/>
                  </a:solidFill>
                  <a:latin typeface="ABeeZee Bold"/>
                </a:rPr>
                <a:t>10</a:t>
              </a:r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2182716" y="979280"/>
              <a:ext cx="208086" cy="86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2"/>
                </a:lnSpc>
              </a:pPr>
              <a:r>
                <a:rPr lang="en-US" sz="444">
                  <a:solidFill>
                    <a:srgbClr val="FFFFFF"/>
                  </a:solidFill>
                  <a:latin typeface="ABeeZee"/>
                </a:rPr>
                <a:t>15:20</a:t>
              </a: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2200622" y="4661476"/>
              <a:ext cx="318638" cy="86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2"/>
                </a:lnSpc>
              </a:pPr>
              <a:r>
                <a:rPr lang="en-US" sz="444">
                  <a:solidFill>
                    <a:srgbClr val="FFFFFF"/>
                  </a:solidFill>
                  <a:latin typeface="ABeeZee"/>
                </a:rPr>
                <a:t>Meetings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3309020" y="4661476"/>
              <a:ext cx="318638" cy="86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2"/>
                </a:lnSpc>
              </a:pPr>
              <a:r>
                <a:rPr lang="en-US" sz="444">
                  <a:solidFill>
                    <a:srgbClr val="FFFFFF"/>
                  </a:solidFill>
                  <a:latin typeface="ABeeZee"/>
                </a:rPr>
                <a:t>Profile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2757056" y="4661476"/>
              <a:ext cx="407740" cy="86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2"/>
                </a:lnSpc>
              </a:pPr>
              <a:r>
                <a:rPr lang="en-US" sz="444">
                  <a:solidFill>
                    <a:srgbClr val="FFFFFF"/>
                  </a:solidFill>
                  <a:latin typeface="ABeeZee"/>
                </a:rPr>
                <a:t>Community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6043043" y="-171450"/>
            <a:ext cx="6201914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B57ACF"/>
                </a:solidFill>
                <a:latin typeface="Computer Says No"/>
              </a:rPr>
              <a:t>WHAT DOES NOVA DO?</a:t>
            </a:r>
          </a:p>
        </p:txBody>
      </p:sp>
      <p:sp>
        <p:nvSpPr>
          <p:cNvPr id="103" name="Freeform 103"/>
          <p:cNvSpPr/>
          <p:nvPr/>
        </p:nvSpPr>
        <p:spPr>
          <a:xfrm rot="-5400000">
            <a:off x="9014892" y="-166843"/>
            <a:ext cx="258217" cy="2649304"/>
          </a:xfrm>
          <a:custGeom>
            <a:avLst/>
            <a:gdLst/>
            <a:ahLst/>
            <a:cxnLst/>
            <a:rect l="l" t="t" r="r" b="b"/>
            <a:pathLst>
              <a:path w="258217" h="2649304">
                <a:moveTo>
                  <a:pt x="0" y="0"/>
                </a:moveTo>
                <a:lnTo>
                  <a:pt x="258216" y="0"/>
                </a:lnTo>
                <a:lnTo>
                  <a:pt x="258216" y="2649303"/>
                </a:lnTo>
                <a:lnTo>
                  <a:pt x="0" y="26493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272" cy="428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88989" y="-171450"/>
            <a:ext cx="591002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B57ACF"/>
                </a:solidFill>
                <a:latin typeface="Computer Says No"/>
              </a:rPr>
              <a:t>HOW DO YOU USE IT?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9014892" y="-166843"/>
            <a:ext cx="258217" cy="2649304"/>
          </a:xfrm>
          <a:custGeom>
            <a:avLst/>
            <a:gdLst/>
            <a:ahLst/>
            <a:cxnLst/>
            <a:rect l="l" t="t" r="r" b="b"/>
            <a:pathLst>
              <a:path w="258217" h="2649304">
                <a:moveTo>
                  <a:pt x="0" y="0"/>
                </a:moveTo>
                <a:lnTo>
                  <a:pt x="258216" y="0"/>
                </a:lnTo>
                <a:lnTo>
                  <a:pt x="258216" y="2649303"/>
                </a:lnTo>
                <a:lnTo>
                  <a:pt x="0" y="264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4837137" y="1444787"/>
            <a:ext cx="2935434" cy="2935434"/>
            <a:chOff x="0" y="0"/>
            <a:chExt cx="3913912" cy="3913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17625" b="-1762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2064636" y="2646988"/>
            <a:ext cx="2935434" cy="2935434"/>
            <a:chOff x="0" y="0"/>
            <a:chExt cx="3913912" cy="39139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743433" y="5084931"/>
            <a:ext cx="2935434" cy="2935434"/>
            <a:chOff x="0" y="0"/>
            <a:chExt cx="3913912" cy="39139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2064636" y="7477434"/>
            <a:ext cx="2935434" cy="2935434"/>
            <a:chOff x="0" y="0"/>
            <a:chExt cx="3913912" cy="3913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28177" r="-28177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4" name="Freeform 24"/>
          <p:cNvSpPr/>
          <p:nvPr/>
        </p:nvSpPr>
        <p:spPr>
          <a:xfrm rot="8627080">
            <a:off x="4046760" y="2500295"/>
            <a:ext cx="1038539" cy="293387"/>
          </a:xfrm>
          <a:custGeom>
            <a:avLst/>
            <a:gdLst/>
            <a:ahLst/>
            <a:cxnLst/>
            <a:rect l="l" t="t" r="r" b="b"/>
            <a:pathLst>
              <a:path w="1038539" h="293387">
                <a:moveTo>
                  <a:pt x="0" y="0"/>
                </a:moveTo>
                <a:lnTo>
                  <a:pt x="1038539" y="0"/>
                </a:lnTo>
                <a:lnTo>
                  <a:pt x="1038539" y="293387"/>
                </a:lnTo>
                <a:lnTo>
                  <a:pt x="0" y="293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2136887">
            <a:off x="1772089" y="7939346"/>
            <a:ext cx="783100" cy="221226"/>
          </a:xfrm>
          <a:custGeom>
            <a:avLst/>
            <a:gdLst/>
            <a:ahLst/>
            <a:cxnLst/>
            <a:rect l="l" t="t" r="r" b="b"/>
            <a:pathLst>
              <a:path w="783100" h="221226">
                <a:moveTo>
                  <a:pt x="0" y="0"/>
                </a:moveTo>
                <a:lnTo>
                  <a:pt x="783100" y="0"/>
                </a:lnTo>
                <a:lnTo>
                  <a:pt x="783100" y="221226"/>
                </a:lnTo>
                <a:lnTo>
                  <a:pt x="0" y="2212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6755890">
            <a:off x="1754477" y="4793437"/>
            <a:ext cx="913573" cy="258084"/>
          </a:xfrm>
          <a:custGeom>
            <a:avLst/>
            <a:gdLst/>
            <a:ahLst/>
            <a:cxnLst/>
            <a:rect l="l" t="t" r="r" b="b"/>
            <a:pathLst>
              <a:path w="913573" h="258084">
                <a:moveTo>
                  <a:pt x="0" y="0"/>
                </a:moveTo>
                <a:lnTo>
                  <a:pt x="913574" y="0"/>
                </a:lnTo>
                <a:lnTo>
                  <a:pt x="913574" y="258085"/>
                </a:lnTo>
                <a:lnTo>
                  <a:pt x="0" y="258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3532353" y="5393781"/>
            <a:ext cx="1418683" cy="2887905"/>
          </a:xfrm>
          <a:custGeom>
            <a:avLst/>
            <a:gdLst/>
            <a:ahLst/>
            <a:cxnLst/>
            <a:rect l="l" t="t" r="r" b="b"/>
            <a:pathLst>
              <a:path w="1418683" h="2887905">
                <a:moveTo>
                  <a:pt x="0" y="0"/>
                </a:moveTo>
                <a:lnTo>
                  <a:pt x="1418683" y="0"/>
                </a:lnTo>
                <a:lnTo>
                  <a:pt x="1418683" y="2887906"/>
                </a:lnTo>
                <a:lnTo>
                  <a:pt x="0" y="28879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838034" y="5393781"/>
            <a:ext cx="1598933" cy="2626584"/>
          </a:xfrm>
          <a:custGeom>
            <a:avLst/>
            <a:gdLst/>
            <a:ahLst/>
            <a:cxnLst/>
            <a:rect l="l" t="t" r="r" b="b"/>
            <a:pathLst>
              <a:path w="1598933" h="2626584">
                <a:moveTo>
                  <a:pt x="0" y="0"/>
                </a:moveTo>
                <a:lnTo>
                  <a:pt x="1598933" y="0"/>
                </a:lnTo>
                <a:lnTo>
                  <a:pt x="1598933" y="2626584"/>
                </a:lnTo>
                <a:lnTo>
                  <a:pt x="0" y="26265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980244" y="2771985"/>
            <a:ext cx="1566119" cy="58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9"/>
              </a:lnSpc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Enable the</a:t>
            </a:r>
          </a:p>
          <a:p>
            <a:pPr algn="r">
              <a:lnSpc>
                <a:spcPts val="2269"/>
              </a:lnSpc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 bleach button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650" y="4611467"/>
            <a:ext cx="1763187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Set heat level as suggested by 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650" y="8625493"/>
            <a:ext cx="2197578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Perform suggested number of strokes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071647" y="5663403"/>
            <a:ext cx="2442168" cy="164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62"/>
              </a:lnSpc>
              <a:spcBef>
                <a:spcPct val="0"/>
              </a:spcBef>
            </a:pPr>
            <a:r>
              <a:rPr lang="en-US" sz="9544">
                <a:solidFill>
                  <a:srgbClr val="B57ACF"/>
                </a:solidFill>
                <a:latin typeface="Computer Says No"/>
              </a:rPr>
              <a:t>BLEACH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31797" y="1836246"/>
            <a:ext cx="2224406" cy="170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  <a:spcBef>
                <a:spcPct val="0"/>
              </a:spcBef>
            </a:pPr>
            <a:r>
              <a:rPr lang="en-US" sz="9944">
                <a:solidFill>
                  <a:srgbClr val="B57ACF"/>
                </a:solidFill>
                <a:latin typeface="Computer Says No"/>
              </a:rPr>
              <a:t>MODES</a:t>
            </a:r>
          </a:p>
        </p:txBody>
      </p:sp>
      <p:sp>
        <p:nvSpPr>
          <p:cNvPr id="34" name="Freeform 34"/>
          <p:cNvSpPr/>
          <p:nvPr/>
        </p:nvSpPr>
        <p:spPr>
          <a:xfrm>
            <a:off x="15129379" y="5582423"/>
            <a:ext cx="1012554" cy="1842169"/>
          </a:xfrm>
          <a:custGeom>
            <a:avLst/>
            <a:gdLst/>
            <a:ahLst/>
            <a:cxnLst/>
            <a:rect l="l" t="t" r="r" b="b"/>
            <a:pathLst>
              <a:path w="1012554" h="1842169">
                <a:moveTo>
                  <a:pt x="0" y="0"/>
                </a:moveTo>
                <a:lnTo>
                  <a:pt x="1012554" y="0"/>
                </a:lnTo>
                <a:lnTo>
                  <a:pt x="1012554" y="1842168"/>
                </a:lnTo>
                <a:lnTo>
                  <a:pt x="0" y="18421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42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272" cy="428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88989" y="-171450"/>
            <a:ext cx="591002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B57ACF"/>
                </a:solidFill>
                <a:latin typeface="Computer Says No"/>
              </a:rPr>
              <a:t>HOW DO YOU USE IT?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9014892" y="-166843"/>
            <a:ext cx="258217" cy="2649304"/>
          </a:xfrm>
          <a:custGeom>
            <a:avLst/>
            <a:gdLst/>
            <a:ahLst/>
            <a:cxnLst/>
            <a:rect l="l" t="t" r="r" b="b"/>
            <a:pathLst>
              <a:path w="258217" h="2649304">
                <a:moveTo>
                  <a:pt x="0" y="0"/>
                </a:moveTo>
                <a:lnTo>
                  <a:pt x="258216" y="0"/>
                </a:lnTo>
                <a:lnTo>
                  <a:pt x="258216" y="2649303"/>
                </a:lnTo>
                <a:lnTo>
                  <a:pt x="0" y="264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4837137" y="1444787"/>
            <a:ext cx="2935434" cy="2935434"/>
            <a:chOff x="0" y="0"/>
            <a:chExt cx="3913912" cy="3913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17625" b="-1762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2064636" y="2646988"/>
            <a:ext cx="2935434" cy="2935434"/>
            <a:chOff x="0" y="0"/>
            <a:chExt cx="3913912" cy="39139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3266371" y="2675563"/>
            <a:ext cx="2935434" cy="2935434"/>
            <a:chOff x="0" y="0"/>
            <a:chExt cx="3913912" cy="39139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4510594" y="5113506"/>
            <a:ext cx="2935434" cy="2935434"/>
            <a:chOff x="0" y="0"/>
            <a:chExt cx="3913912" cy="3913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3266371" y="7506009"/>
            <a:ext cx="2935434" cy="2935434"/>
            <a:chOff x="0" y="0"/>
            <a:chExt cx="3913912" cy="39139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9172" r="-9172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743433" y="5084931"/>
            <a:ext cx="2935434" cy="2935434"/>
            <a:chOff x="0" y="0"/>
            <a:chExt cx="3913912" cy="391391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2064636" y="7477434"/>
            <a:ext cx="2935434" cy="2935434"/>
            <a:chOff x="0" y="0"/>
            <a:chExt cx="3913912" cy="39139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28177" r="-28177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" name="Freeform 36"/>
          <p:cNvSpPr/>
          <p:nvPr/>
        </p:nvSpPr>
        <p:spPr>
          <a:xfrm rot="8627080">
            <a:off x="4046760" y="2500295"/>
            <a:ext cx="1038539" cy="293387"/>
          </a:xfrm>
          <a:custGeom>
            <a:avLst/>
            <a:gdLst/>
            <a:ahLst/>
            <a:cxnLst/>
            <a:rect l="l" t="t" r="r" b="b"/>
            <a:pathLst>
              <a:path w="1038539" h="293387">
                <a:moveTo>
                  <a:pt x="0" y="0"/>
                </a:moveTo>
                <a:lnTo>
                  <a:pt x="1038539" y="0"/>
                </a:lnTo>
                <a:lnTo>
                  <a:pt x="1038539" y="293387"/>
                </a:lnTo>
                <a:lnTo>
                  <a:pt x="0" y="293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2229970" flipV="1">
            <a:off x="13101285" y="2528870"/>
            <a:ext cx="1038539" cy="293387"/>
          </a:xfrm>
          <a:custGeom>
            <a:avLst/>
            <a:gdLst/>
            <a:ahLst/>
            <a:cxnLst/>
            <a:rect l="l" t="t" r="r" b="b"/>
            <a:pathLst>
              <a:path w="1038539" h="293387">
                <a:moveTo>
                  <a:pt x="0" y="293387"/>
                </a:moveTo>
                <a:lnTo>
                  <a:pt x="1038539" y="293387"/>
                </a:lnTo>
                <a:lnTo>
                  <a:pt x="1038539" y="0"/>
                </a:lnTo>
                <a:lnTo>
                  <a:pt x="0" y="0"/>
                </a:lnTo>
                <a:lnTo>
                  <a:pt x="0" y="293387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2136887">
            <a:off x="1772089" y="7939346"/>
            <a:ext cx="783100" cy="221226"/>
          </a:xfrm>
          <a:custGeom>
            <a:avLst/>
            <a:gdLst/>
            <a:ahLst/>
            <a:cxnLst/>
            <a:rect l="l" t="t" r="r" b="b"/>
            <a:pathLst>
              <a:path w="783100" h="221226">
                <a:moveTo>
                  <a:pt x="0" y="0"/>
                </a:moveTo>
                <a:lnTo>
                  <a:pt x="783100" y="0"/>
                </a:lnTo>
                <a:lnTo>
                  <a:pt x="783100" y="221226"/>
                </a:lnTo>
                <a:lnTo>
                  <a:pt x="0" y="221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3852301" flipV="1">
            <a:off x="15521526" y="4831047"/>
            <a:ext cx="910823" cy="257308"/>
          </a:xfrm>
          <a:custGeom>
            <a:avLst/>
            <a:gdLst/>
            <a:ahLst/>
            <a:cxnLst/>
            <a:rect l="l" t="t" r="r" b="b"/>
            <a:pathLst>
              <a:path w="910823" h="257308">
                <a:moveTo>
                  <a:pt x="0" y="257307"/>
                </a:moveTo>
                <a:lnTo>
                  <a:pt x="910823" y="257307"/>
                </a:lnTo>
                <a:lnTo>
                  <a:pt x="910823" y="0"/>
                </a:lnTo>
                <a:lnTo>
                  <a:pt x="0" y="0"/>
                </a:lnTo>
                <a:lnTo>
                  <a:pt x="0" y="257307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rot="7998333" flipV="1">
            <a:off x="15626589" y="7929557"/>
            <a:ext cx="845192" cy="238767"/>
          </a:xfrm>
          <a:custGeom>
            <a:avLst/>
            <a:gdLst/>
            <a:ahLst/>
            <a:cxnLst/>
            <a:rect l="l" t="t" r="r" b="b"/>
            <a:pathLst>
              <a:path w="845192" h="238767">
                <a:moveTo>
                  <a:pt x="0" y="238767"/>
                </a:moveTo>
                <a:lnTo>
                  <a:pt x="845192" y="238767"/>
                </a:lnTo>
                <a:lnTo>
                  <a:pt x="845192" y="0"/>
                </a:lnTo>
                <a:lnTo>
                  <a:pt x="0" y="0"/>
                </a:lnTo>
                <a:lnTo>
                  <a:pt x="0" y="238767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rot="6755890">
            <a:off x="1754477" y="4793437"/>
            <a:ext cx="913573" cy="258084"/>
          </a:xfrm>
          <a:custGeom>
            <a:avLst/>
            <a:gdLst/>
            <a:ahLst/>
            <a:cxnLst/>
            <a:rect l="l" t="t" r="r" b="b"/>
            <a:pathLst>
              <a:path w="913573" h="258084">
                <a:moveTo>
                  <a:pt x="0" y="0"/>
                </a:moveTo>
                <a:lnTo>
                  <a:pt x="913574" y="0"/>
                </a:lnTo>
                <a:lnTo>
                  <a:pt x="913574" y="258085"/>
                </a:lnTo>
                <a:lnTo>
                  <a:pt x="0" y="2580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0509147" y="1444787"/>
            <a:ext cx="2935434" cy="2935434"/>
            <a:chOff x="0" y="0"/>
            <a:chExt cx="3913912" cy="391391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913912" cy="3913912"/>
            </a:xfrm>
            <a:custGeom>
              <a:avLst/>
              <a:gdLst/>
              <a:ahLst/>
              <a:cxnLst/>
              <a:rect l="l" t="t" r="r" b="b"/>
              <a:pathLst>
                <a:path w="3913912" h="3913912">
                  <a:moveTo>
                    <a:pt x="0" y="0"/>
                  </a:moveTo>
                  <a:lnTo>
                    <a:pt x="3913912" y="0"/>
                  </a:lnTo>
                  <a:lnTo>
                    <a:pt x="3913912" y="3913912"/>
                  </a:lnTo>
                  <a:lnTo>
                    <a:pt x="0" y="3913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740204" y="740204"/>
              <a:ext cx="2433505" cy="2433505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17625" b="-1762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6" name="Freeform 46"/>
          <p:cNvSpPr/>
          <p:nvPr/>
        </p:nvSpPr>
        <p:spPr>
          <a:xfrm>
            <a:off x="3532353" y="5393781"/>
            <a:ext cx="1418683" cy="2887905"/>
          </a:xfrm>
          <a:custGeom>
            <a:avLst/>
            <a:gdLst/>
            <a:ahLst/>
            <a:cxnLst/>
            <a:rect l="l" t="t" r="r" b="b"/>
            <a:pathLst>
              <a:path w="1418683" h="2887905">
                <a:moveTo>
                  <a:pt x="0" y="0"/>
                </a:moveTo>
                <a:lnTo>
                  <a:pt x="1418683" y="0"/>
                </a:lnTo>
                <a:lnTo>
                  <a:pt x="1418683" y="2887906"/>
                </a:lnTo>
                <a:lnTo>
                  <a:pt x="0" y="28879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1012921" y="5393781"/>
            <a:ext cx="1598933" cy="2626584"/>
          </a:xfrm>
          <a:custGeom>
            <a:avLst/>
            <a:gdLst/>
            <a:ahLst/>
            <a:cxnLst/>
            <a:rect l="l" t="t" r="r" b="b"/>
            <a:pathLst>
              <a:path w="1598933" h="2626584">
                <a:moveTo>
                  <a:pt x="0" y="0"/>
                </a:moveTo>
                <a:lnTo>
                  <a:pt x="1598933" y="0"/>
                </a:lnTo>
                <a:lnTo>
                  <a:pt x="1598933" y="2626584"/>
                </a:lnTo>
                <a:lnTo>
                  <a:pt x="0" y="26265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980244" y="2771985"/>
            <a:ext cx="1566119" cy="58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9"/>
              </a:lnSpc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Enable the</a:t>
            </a:r>
          </a:p>
          <a:p>
            <a:pPr algn="r">
              <a:lnSpc>
                <a:spcPts val="2269"/>
              </a:lnSpc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 bleach button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8650" y="4611467"/>
            <a:ext cx="1763187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Set heat level as suggested by AI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8650" y="8625493"/>
            <a:ext cx="2197578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Perform suggested number of strokes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122975" y="1998145"/>
            <a:ext cx="1566554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Enable the style button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49185" y="8789983"/>
            <a:ext cx="1633448" cy="6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Brush hair for desired style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966865" y="4112238"/>
            <a:ext cx="1599635" cy="97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AC68CC"/>
                </a:solidFill>
                <a:latin typeface="Aperture"/>
              </a:rPr>
              <a:t>Set heat level per AI suggestion.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71647" y="5663403"/>
            <a:ext cx="2442168" cy="164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62"/>
              </a:lnSpc>
              <a:spcBef>
                <a:spcPct val="0"/>
              </a:spcBef>
            </a:pPr>
            <a:r>
              <a:rPr lang="en-US" sz="9544">
                <a:solidFill>
                  <a:srgbClr val="B57ACF"/>
                </a:solidFill>
                <a:latin typeface="Computer Says No"/>
              </a:rPr>
              <a:t>BLEACH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611854" y="5634828"/>
            <a:ext cx="2017401" cy="164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62"/>
              </a:lnSpc>
              <a:spcBef>
                <a:spcPct val="0"/>
              </a:spcBef>
            </a:pPr>
            <a:r>
              <a:rPr lang="en-US" sz="9544">
                <a:solidFill>
                  <a:srgbClr val="B57ACF"/>
                </a:solidFill>
                <a:latin typeface="Computer Says No"/>
              </a:rPr>
              <a:t>STYLE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31797" y="1836246"/>
            <a:ext cx="2224406" cy="170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  <a:spcBef>
                <a:spcPct val="0"/>
              </a:spcBef>
            </a:pPr>
            <a:r>
              <a:rPr lang="en-US" sz="9944">
                <a:solidFill>
                  <a:srgbClr val="B57ACF"/>
                </a:solidFill>
                <a:latin typeface="Computer Says No"/>
              </a:rPr>
              <a:t>MODES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Custom</PresentationFormat>
  <Paragraphs>85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Computer Says No</vt:lpstr>
      <vt:lpstr>Arial</vt:lpstr>
      <vt:lpstr>Calibri</vt:lpstr>
      <vt:lpstr>ABeeZee Bold</vt:lpstr>
      <vt:lpstr>ABeeZee</vt:lpstr>
      <vt:lpstr>TT Lakes Neue Expanded Bold</vt:lpstr>
      <vt:lpstr>Aperture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Brandstorm</dc:title>
  <cp:lastModifiedBy>THOKE Sakshi</cp:lastModifiedBy>
  <cp:revision>2</cp:revision>
  <dcterms:created xsi:type="dcterms:W3CDTF">2006-08-16T00:00:00Z</dcterms:created>
  <dcterms:modified xsi:type="dcterms:W3CDTF">2024-05-30T06:23:53Z</dcterms:modified>
  <dc:identifier>DAF9WnNaz7o</dc:identifier>
</cp:coreProperties>
</file>